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56" r:id="rId2"/>
    <p:sldId id="283" r:id="rId3"/>
    <p:sldId id="301" r:id="rId4"/>
    <p:sldId id="347" r:id="rId5"/>
    <p:sldId id="352" r:id="rId6"/>
    <p:sldId id="318" r:id="rId7"/>
    <p:sldId id="302" r:id="rId8"/>
    <p:sldId id="303" r:id="rId9"/>
    <p:sldId id="349" r:id="rId10"/>
    <p:sldId id="355" r:id="rId11"/>
    <p:sldId id="353" r:id="rId12"/>
    <p:sldId id="306" r:id="rId13"/>
    <p:sldId id="346" r:id="rId14"/>
    <p:sldId id="314" r:id="rId15"/>
    <p:sldId id="319" r:id="rId16"/>
    <p:sldId id="316" r:id="rId17"/>
    <p:sldId id="317" r:id="rId18"/>
    <p:sldId id="320" r:id="rId19"/>
    <p:sldId id="322" r:id="rId20"/>
    <p:sldId id="321" r:id="rId21"/>
    <p:sldId id="344" r:id="rId22"/>
    <p:sldId id="324" r:id="rId23"/>
    <p:sldId id="328" r:id="rId24"/>
    <p:sldId id="329" r:id="rId25"/>
    <p:sldId id="331" r:id="rId26"/>
    <p:sldId id="326" r:id="rId27"/>
    <p:sldId id="332" r:id="rId28"/>
    <p:sldId id="330" r:id="rId29"/>
    <p:sldId id="334" r:id="rId30"/>
    <p:sldId id="335" r:id="rId31"/>
    <p:sldId id="336" r:id="rId32"/>
    <p:sldId id="337" r:id="rId33"/>
    <p:sldId id="338" r:id="rId34"/>
    <p:sldId id="339" r:id="rId35"/>
    <p:sldId id="340" r:id="rId36"/>
    <p:sldId id="341" r:id="rId37"/>
    <p:sldId id="343" r:id="rId38"/>
    <p:sldId id="342" r:id="rId39"/>
    <p:sldId id="295" r:id="rId40"/>
    <p:sldId id="354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5226" autoAdjust="0"/>
  </p:normalViewPr>
  <p:slideViewPr>
    <p:cSldViewPr>
      <p:cViewPr varScale="1">
        <p:scale>
          <a:sx n="82" d="100"/>
          <a:sy n="82" d="100"/>
        </p:scale>
        <p:origin x="629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28/07/2019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Modulo executor de rotas lê o arquivo de pontos de interesse e realiza a executa das rotas em ambiente virtual e real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isso recebe um arquivo de pontos...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modulo gerenciador de voo está no controle remoto e gerencia as mensagens recebidas da estação de comando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 ser dividido em duas partes, na interface principal é possível conectar ao servidor </a:t>
            </a:r>
            <a:r>
              <a:rPr lang="pt-BR" dirty="0" err="1"/>
              <a:t>ros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0103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interface  do </a:t>
            </a:r>
            <a:r>
              <a:rPr lang="pt-BR" dirty="0" err="1"/>
              <a:t>sitema</a:t>
            </a:r>
            <a:r>
              <a:rPr lang="pt-BR" dirty="0"/>
              <a:t> gerenciador de voo pode ser observada na figura..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figura da esquerda aparece a tela onde é possível fornecer o 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ros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segunda tela apresenta a interface principal de comando do VANT DJI, onde é possível ativar a simulação, takeoff...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6337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uma foto do setup utilizado,</a:t>
            </a:r>
          </a:p>
          <a:p>
            <a:endParaRPr lang="pt-BR" dirty="0"/>
          </a:p>
          <a:p>
            <a:r>
              <a:rPr lang="pt-BR" dirty="0"/>
              <a:t>Pode se perceber.....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38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Agora iniciaremos a parte de testes na qual se irá realizar 5 testes</a:t>
            </a:r>
            <a:r>
              <a:rPr lang="pt-BR" baseline="0" dirty="0"/>
              <a:t> para validar as funcionalidades do sistema;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4 testes com o </a:t>
            </a:r>
            <a:r>
              <a:rPr lang="pt-BR" dirty="0" err="1"/>
              <a:t>vant</a:t>
            </a:r>
            <a:r>
              <a:rPr lang="pt-BR" dirty="0"/>
              <a:t> real desativado apenas no </a:t>
            </a:r>
            <a:r>
              <a:rPr lang="pt-BR" dirty="0" err="1"/>
              <a:t>vant</a:t>
            </a:r>
            <a:r>
              <a:rPr lang="pt-BR" dirty="0"/>
              <a:t> virtual;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tanto é necessário realizar a coleta de pontos que pode ser acompanhada no vídeo a seguir;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Explicar vídeo.</a:t>
            </a:r>
            <a:r>
              <a:rPr lang="pt-BR" baseline="0" dirty="0"/>
              <a:t> Para realizar essa coleta de pontos foi utilizado um controle USB para posicionar o VANT e selecionar os pontos, ao todo foram coletados cinco pontos em torno do transformador virtual.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99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Pode-se</a:t>
            </a:r>
            <a:r>
              <a:rPr lang="pt-BR" baseline="0" dirty="0"/>
              <a:t> observar agora em mais detalhes os pontos coletados em torno da subestação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Percebe-se que o ponto 3 é um ponto adaptativo, e para a execução completa da rota existem duas opções conforme as setas pretas e azuis indicam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1261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com como objetivo validar se as rotas são geradas evitando obstáculos.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 orientação nas posições coletadas é respeitada.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1793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</a:t>
            </a:r>
            <a:r>
              <a:rPr lang="pt-BR" baseline="0" dirty="0"/>
              <a:t> o teste do desvio de obstáculos, pode-se observar no vídeo que entre os pontos 2 e 4 a rota gerada a direta evita o transformador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Na esquerda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0108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</a:t>
            </a:r>
            <a:r>
              <a:rPr lang="pt-BR" baseline="0" dirty="0"/>
              <a:t> início e</a:t>
            </a:r>
            <a:r>
              <a:rPr lang="pt-BR" dirty="0"/>
              <a:t> final da execução da rota também pode-se perceber que a orientação do VANT foi próxima</a:t>
            </a:r>
            <a:r>
              <a:rPr lang="pt-BR" baseline="0" dirty="0"/>
              <a:t> àquela durante o </a:t>
            </a:r>
            <a:r>
              <a:rPr lang="pt-BR" baseline="0" dirty="0" err="1"/>
              <a:t>momnto</a:t>
            </a:r>
            <a:r>
              <a:rPr lang="pt-BR" baseline="0" dirty="0"/>
              <a:t> da coleta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92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2 é validar a execução completa da rota de inspeção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validar se o sistema está obedecendo a  lógica adaptativa.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2414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é a rota sem adaptação, na qual o ponto 3 deve ser ignorado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No vídeo portando podemos acompanhar que durante a execução da rota de inspeção ao chegar no ponto 2, o resultado do tratamento de imagem </a:t>
            </a:r>
            <a:r>
              <a:rPr lang="pt-BR" baseline="0" dirty="0" err="1"/>
              <a:t>doi</a:t>
            </a:r>
            <a:r>
              <a:rPr lang="pt-BR" baseline="0" dirty="0"/>
              <a:t> simulado indicando que o VANT deve ignorar o ponto 3, seguindo para 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528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Na</a:t>
            </a:r>
            <a:r>
              <a:rPr lang="pt-BR" baseline="0" dirty="0"/>
              <a:t> segunda execução o ponto 3 não deve ser ignorado.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Pois ao chegar no ponto 2 o resultado do tratamento de imagem foi simulado com ruim, indicando a necessidade de se aproximar do ponto três conforme o vídeo indica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4999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 4 em como objetivo validar se as conversões</a:t>
            </a:r>
            <a:r>
              <a:rPr lang="pt-BR" baseline="0" dirty="0"/>
              <a:t> das coordenadas cartesianas para geométricas, latitude e longitude, estão acontecendo de forma correta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que o VANT real possa se deslocar é necessário que as</a:t>
            </a:r>
            <a:r>
              <a:rPr lang="pt-BR" baseline="0" dirty="0"/>
              <a:t> coordenadas sejam em termos de latitude e longitude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2435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realizar o teste foi definido que o ponto inicial do</a:t>
            </a:r>
            <a:r>
              <a:rPr lang="pt-BR" baseline="0" dirty="0"/>
              <a:t> arquivo de coleta seria o centro de uma da esquadras de esporte da UFSC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Para realizar a conversão do restante das coordenadas, foi utilizada um biblioteca para </a:t>
            </a:r>
            <a:r>
              <a:rPr lang="pt-BR" baseline="0" dirty="0" err="1"/>
              <a:t>python</a:t>
            </a:r>
            <a:r>
              <a:rPr lang="pt-BR" baseline="0" dirty="0"/>
              <a:t> que transforma as coordenadas geométricas em coordenadas no sistema UTM soma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19354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resultado das conversões dos</a:t>
            </a:r>
            <a:r>
              <a:rPr lang="pt-BR" baseline="0" dirty="0"/>
              <a:t> pontos de coleta foram bastante próximas ao do ambiente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As distancias entre os pontos foram verificadas e verificadas com as distancias do mundo virtual e estavam bastante próximas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86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</a:t>
            </a:r>
            <a:r>
              <a:rPr lang="pt-BR" baseline="0" dirty="0"/>
              <a:t> 5 foi realizado junto com sistema do VANT real, porém utilizando a funcionalidade de simulação disponível na SDK da DJI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5 é verificar a distancia entre os pontos comandados e recebidos do VANT nas posições de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realizar uma analise visual da </a:t>
            </a:r>
            <a:r>
              <a:rPr lang="pt-BR" baseline="0" dirty="0" err="1"/>
              <a:t>exeucação</a:t>
            </a:r>
            <a:r>
              <a:rPr lang="pt-BR" baseline="0" dirty="0"/>
              <a:t> completa da rota no ambiente virtual do VANT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0236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melhorar ilustrar preparei</a:t>
            </a:r>
            <a:r>
              <a:rPr lang="pt-BR" baseline="0" dirty="0"/>
              <a:t> um vide da execução simultânea entre o ambiente virtual e o sistema do VANT real.</a:t>
            </a:r>
          </a:p>
          <a:p>
            <a:endParaRPr lang="pt-BR" baseline="0" dirty="0"/>
          </a:p>
          <a:p>
            <a:r>
              <a:rPr lang="pt-BR" baseline="0" dirty="0"/>
              <a:t>Na esquerda é a interface do software gerenciador de voo que gerencia as rotas enviadas pela </a:t>
            </a:r>
            <a:r>
              <a:rPr lang="pt-BR" baseline="0" dirty="0" err="1"/>
              <a:t>estacao</a:t>
            </a:r>
            <a:r>
              <a:rPr lang="pt-BR" baseline="0" dirty="0"/>
              <a:t> de comando e a direta o VANT no ambiente virtual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294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longo</a:t>
            </a:r>
            <a:r>
              <a:rPr lang="pt-BR" baseline="0" dirty="0"/>
              <a:t> da execução forma coletadas as posições do VANT simulado no gerenciador de voo e realizada uma analise nos pontos de coleta.</a:t>
            </a:r>
          </a:p>
          <a:p>
            <a:endParaRPr lang="pt-BR" baseline="0" dirty="0"/>
          </a:p>
          <a:p>
            <a:r>
              <a:rPr lang="pt-BR" baseline="0" dirty="0"/>
              <a:t>Pode se perceber pela figura que há um erro entre aquilo que foi comando e onde o VANT simulado efetivamente se deslocou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3765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 as colunas X e Y</a:t>
            </a:r>
            <a:r>
              <a:rPr lang="pt-BR" baseline="0" dirty="0"/>
              <a:t> </a:t>
            </a:r>
            <a:r>
              <a:rPr lang="pt-BR" dirty="0"/>
              <a:t>Esses erros portando</a:t>
            </a:r>
            <a:r>
              <a:rPr lang="pt-BR" baseline="0" dirty="0"/>
              <a:t> na horizontal estão dentro daquilo que o fabricante estipula de até 2,5 m,.</a:t>
            </a:r>
          </a:p>
          <a:p>
            <a:endParaRPr lang="pt-BR" baseline="0" dirty="0"/>
          </a:p>
          <a:p>
            <a:r>
              <a:rPr lang="pt-BR" baseline="0" dirty="0"/>
              <a:t>Porém ao acompanhar a coluna de distancia em Z, em altura, o VANT apresenta um erro superior ao declarado 0,5 m pelo fabricante. Razões para esse desvio podem ser diversas tais como a não representação do VANT real no mundo simulado ou variações de simulação do vento e do sensor.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360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</a:t>
            </a:r>
            <a:r>
              <a:rPr lang="pt-BR" baseline="0" dirty="0"/>
              <a:t> a execução completa da rota no VANT simulado se percebe que há um erro de posicionamento, porém a trajetória foi bastante semelhante a trajetória comandada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508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360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5869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sobre a coleta de pontos</a:t>
            </a:r>
          </a:p>
          <a:p>
            <a:endParaRPr lang="pt-BR" dirty="0"/>
          </a:p>
          <a:p>
            <a:r>
              <a:rPr lang="pt-BR" dirty="0"/>
              <a:t>A lógica adaptativa funciona...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9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 de VANT genérico</a:t>
            </a:r>
          </a:p>
          <a:p>
            <a:endParaRPr lang="pt-BR" dirty="0"/>
          </a:p>
          <a:p>
            <a:r>
              <a:rPr lang="pt-BR" dirty="0"/>
              <a:t>A simulação é um pacote de ROS com controle de posicionamento manual e automático </a:t>
            </a:r>
          </a:p>
          <a:p>
            <a:endParaRPr lang="pt-BR" dirty="0"/>
          </a:p>
          <a:p>
            <a:r>
              <a:rPr lang="pt-BR" dirty="0"/>
              <a:t>Manual: definição dos pontos de interesse</a:t>
            </a:r>
          </a:p>
          <a:p>
            <a:endParaRPr lang="pt-BR" dirty="0"/>
          </a:p>
          <a:p>
            <a:r>
              <a:rPr lang="pt-BR" dirty="0"/>
              <a:t>Autônomo: execução das missões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9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do modelo de simulação</a:t>
            </a:r>
          </a:p>
          <a:p>
            <a:endParaRPr lang="pt-BR" dirty="0"/>
          </a:p>
          <a:p>
            <a:r>
              <a:rPr lang="pt-BR" dirty="0"/>
              <a:t>Realizada conversões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1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podemos observar lado a lado o modelo escolhido a representação no formato octomap do modelo, </a:t>
            </a:r>
          </a:p>
          <a:p>
            <a:endParaRPr lang="pt-BR" dirty="0"/>
          </a:p>
          <a:p>
            <a:r>
              <a:rPr lang="pt-BR" dirty="0"/>
              <a:t>que pode ser compreendida pelos algoritmos de motion planning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905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 </a:t>
            </a:r>
          </a:p>
          <a:p>
            <a:endParaRPr lang="pt-BR" dirty="0"/>
          </a:p>
          <a:p>
            <a:r>
              <a:rPr lang="pt-BR" dirty="0"/>
              <a:t>MoveIt </a:t>
            </a:r>
          </a:p>
          <a:p>
            <a:r>
              <a:rPr lang="pt-BR" dirty="0"/>
              <a:t>OMPL </a:t>
            </a:r>
          </a:p>
          <a:p>
            <a:r>
              <a:rPr lang="pt-BR" dirty="0"/>
              <a:t>RRTConnect</a:t>
            </a:r>
          </a:p>
          <a:p>
            <a:endParaRPr lang="pt-BR" dirty="0"/>
          </a:p>
          <a:p>
            <a:r>
              <a:rPr lang="pt-BR" dirty="0"/>
              <a:t>Crescimento de duas arvores de estados... A partir do estado inicial e do estado objetivo</a:t>
            </a:r>
          </a:p>
          <a:p>
            <a:endParaRPr lang="pt-BR" dirty="0"/>
          </a:p>
          <a:p>
            <a:r>
              <a:rPr lang="pt-BR" dirty="0"/>
              <a:t>Solucao mais rápida porem extrapola por isso a área de atuação do algoritmo é delimitada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6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28/07/2019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28/07/2019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28/07/2019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28/07/2019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28/07/2019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28/07/2019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28/07/2019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28/07/2019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28/07/2019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28/07/2019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28/07/2019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28/07/2019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microsoft.com/office/2007/relationships/hdphoto" Target="../media/hdphoto3.wdp"/><Relationship Id="rId12" Type="http://schemas.microsoft.com/office/2007/relationships/hdphoto" Target="../media/hdphoto2.wdp"/><Relationship Id="rId2" Type="http://schemas.openxmlformats.org/officeDocument/2006/relationships/image" Target="../media/image20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18.png"/><Relationship Id="rId5" Type="http://schemas.openxmlformats.org/officeDocument/2006/relationships/image" Target="../media/image22.png"/><Relationship Id="rId15" Type="http://schemas.openxmlformats.org/officeDocument/2006/relationships/image" Target="../media/image28.png"/><Relationship Id="rId10" Type="http://schemas.openxmlformats.org/officeDocument/2006/relationships/image" Target="../media/image26.jpeg"/><Relationship Id="rId4" Type="http://schemas.openxmlformats.org/officeDocument/2006/relationships/image" Target="../media/image16.png"/><Relationship Id="rId9" Type="http://schemas.openxmlformats.org/officeDocument/2006/relationships/image" Target="../media/image25.png"/><Relationship Id="rId14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3" Type="http://schemas.openxmlformats.org/officeDocument/2006/relationships/image" Target="../media/image40.png"/><Relationship Id="rId7" Type="http://schemas.openxmlformats.org/officeDocument/2006/relationships/image" Target="../media/image14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11" Type="http://schemas.openxmlformats.org/officeDocument/2006/relationships/image" Target="../media/image46.png"/><Relationship Id="rId5" Type="http://schemas.openxmlformats.org/officeDocument/2006/relationships/image" Target="../media/image41.jpeg"/><Relationship Id="rId10" Type="http://schemas.openxmlformats.org/officeDocument/2006/relationships/image" Target="../media/image45.png"/><Relationship Id="rId4" Type="http://schemas.openxmlformats.org/officeDocument/2006/relationships/image" Target="../media/image25.png"/><Relationship Id="rId9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4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notesSlide" Target="../notesSlides/notesSlide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4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66.emf"/><Relationship Id="rId4" Type="http://schemas.openxmlformats.org/officeDocument/2006/relationships/package" Target="../embeddings/Microsoft_Word_Document.docx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9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496538" y="7938"/>
            <a:ext cx="11695462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695400" y="0"/>
            <a:ext cx="11496600" cy="6858000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51384" y="7938"/>
            <a:ext cx="11640616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649788" y="5389636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Aluno: 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652804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6458817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E1EBAF25-7039-439C-ADDA-299C0CEF4718}"/>
              </a:ext>
            </a:extLst>
          </p:cNvPr>
          <p:cNvSpPr txBox="1">
            <a:spLocks/>
          </p:cNvSpPr>
          <p:nvPr/>
        </p:nvSpPr>
        <p:spPr>
          <a:xfrm>
            <a:off x="5640769" y="4918098"/>
            <a:ext cx="63121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curso: Prof. Ubirajara Franco Moreno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EBF02479-A06D-46CE-94B3-68CDD47B7EF5}"/>
              </a:ext>
            </a:extLst>
          </p:cNvPr>
          <p:cNvSpPr txBox="1">
            <a:spLocks/>
          </p:cNvSpPr>
          <p:nvPr/>
        </p:nvSpPr>
        <p:spPr>
          <a:xfrm>
            <a:off x="6114287" y="4508502"/>
            <a:ext cx="5838606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empresa: Alexandre Marcondes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Requisitos principais</a:t>
            </a:r>
          </a:p>
        </p:txBody>
      </p:sp>
      <p:sp>
        <p:nvSpPr>
          <p:cNvPr id="18" name="CaixaDeTexto 1">
            <a:extLst>
              <a:ext uri="{FF2B5EF4-FFF2-40B4-BE49-F238E27FC236}">
                <a16:creationId xmlns:a16="http://schemas.microsoft.com/office/drawing/2014/main" id="{B3763C7E-6591-45ED-8540-FFE1EA0ABA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Aceitar entrada de pontos de inspeção pelo usuário.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Gerar rotas livres de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Executar rotas obedecendo a lógica adaptativa.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Pontos coletados devem ser os mesmos no momento da execução da rota.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Ser capaz de executar as rotas na simulação do VANT real.</a:t>
            </a:r>
          </a:p>
        </p:txBody>
      </p:sp>
    </p:spTree>
    <p:extLst>
      <p:ext uri="{BB962C8B-B14F-4D97-AF65-F5344CB8AC3E}">
        <p14:creationId xmlns:p14="http://schemas.microsoft.com/office/powerpoint/2010/main" val="4112431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tângulo 64">
            <a:extLst>
              <a:ext uri="{FF2B5EF4-FFF2-40B4-BE49-F238E27FC236}">
                <a16:creationId xmlns:a16="http://schemas.microsoft.com/office/drawing/2014/main" id="{DA029060-E44D-4F2E-89F9-F0AEBF276C4A}"/>
              </a:ext>
            </a:extLst>
          </p:cNvPr>
          <p:cNvSpPr/>
          <p:nvPr/>
        </p:nvSpPr>
        <p:spPr>
          <a:xfrm>
            <a:off x="7626393" y="443801"/>
            <a:ext cx="3356211" cy="6185046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de tecnologias</a:t>
            </a:r>
          </a:p>
        </p:txBody>
      </p:sp>
      <p:pic>
        <p:nvPicPr>
          <p:cNvPr id="50" name="Picture 4" descr="Imagem relacionada">
            <a:extLst>
              <a:ext uri="{FF2B5EF4-FFF2-40B4-BE49-F238E27FC236}">
                <a16:creationId xmlns:a16="http://schemas.microsoft.com/office/drawing/2014/main" id="{8581065D-F7DE-43AD-94E1-B7AAE371C2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1680" y="3789977"/>
            <a:ext cx="461665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4" descr="Imagem relacionada">
            <a:extLst>
              <a:ext uri="{FF2B5EF4-FFF2-40B4-BE49-F238E27FC236}">
                <a16:creationId xmlns:a16="http://schemas.microsoft.com/office/drawing/2014/main" id="{16CB4CF7-2B40-4720-BCFD-52F13BFB3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382858" y="3045172"/>
            <a:ext cx="461664" cy="461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4" descr="Imagem relacionada">
            <a:extLst>
              <a:ext uri="{FF2B5EF4-FFF2-40B4-BE49-F238E27FC236}">
                <a16:creationId xmlns:a16="http://schemas.microsoft.com/office/drawing/2014/main" id="{B96B32FA-45D0-4BE5-AA9A-85FBC1607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44644" y="5257128"/>
            <a:ext cx="489188" cy="4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4" descr="Imagem relacionada">
            <a:extLst>
              <a:ext uri="{FF2B5EF4-FFF2-40B4-BE49-F238E27FC236}">
                <a16:creationId xmlns:a16="http://schemas.microsoft.com/office/drawing/2014/main" id="{03D6112B-17F6-4B45-92C8-602A79487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2936" y="5257128"/>
            <a:ext cx="489188" cy="489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CaixaDeTexto 53">
            <a:extLst>
              <a:ext uri="{FF2B5EF4-FFF2-40B4-BE49-F238E27FC236}">
                <a16:creationId xmlns:a16="http://schemas.microsoft.com/office/drawing/2014/main" id="{ECABC945-1633-4EC8-823D-53FAA270ECF5}"/>
              </a:ext>
            </a:extLst>
          </p:cNvPr>
          <p:cNvSpPr txBox="1"/>
          <p:nvPr/>
        </p:nvSpPr>
        <p:spPr>
          <a:xfrm>
            <a:off x="2628840" y="3391944"/>
            <a:ext cx="226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DJI </a:t>
            </a:r>
            <a:r>
              <a:rPr lang="pt-BR" sz="2400" i="1" dirty="0"/>
              <a:t>LightBridge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FFB8ABBD-1493-4EC5-BDF7-540CE512B30B}"/>
              </a:ext>
            </a:extLst>
          </p:cNvPr>
          <p:cNvSpPr txBox="1"/>
          <p:nvPr/>
        </p:nvSpPr>
        <p:spPr>
          <a:xfrm>
            <a:off x="6390333" y="4649808"/>
            <a:ext cx="122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TCPROS</a:t>
            </a:r>
          </a:p>
        </p:txBody>
      </p:sp>
      <p:sp>
        <p:nvSpPr>
          <p:cNvPr id="56" name="Retângulo 55">
            <a:extLst>
              <a:ext uri="{FF2B5EF4-FFF2-40B4-BE49-F238E27FC236}">
                <a16:creationId xmlns:a16="http://schemas.microsoft.com/office/drawing/2014/main" id="{E68C7DEE-40B5-4591-A52F-D468C771D6F2}"/>
              </a:ext>
            </a:extLst>
          </p:cNvPr>
          <p:cNvSpPr/>
          <p:nvPr/>
        </p:nvSpPr>
        <p:spPr>
          <a:xfrm>
            <a:off x="2431850" y="1323256"/>
            <a:ext cx="2265223" cy="170735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0587F798-5D18-44A1-BD2B-9B53778E5707}"/>
              </a:ext>
            </a:extLst>
          </p:cNvPr>
          <p:cNvSpPr txBox="1"/>
          <p:nvPr/>
        </p:nvSpPr>
        <p:spPr>
          <a:xfrm>
            <a:off x="1371110" y="1878566"/>
            <a:ext cx="972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VANT</a:t>
            </a: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270FB43B-8628-40EC-9384-605A9A134FE7}"/>
              </a:ext>
            </a:extLst>
          </p:cNvPr>
          <p:cNvSpPr/>
          <p:nvPr/>
        </p:nvSpPr>
        <p:spPr>
          <a:xfrm>
            <a:off x="216838" y="4335222"/>
            <a:ext cx="6095186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F9296D1B-3EF6-4D93-B2AF-2CC7E2780045}"/>
              </a:ext>
            </a:extLst>
          </p:cNvPr>
          <p:cNvSpPr txBox="1"/>
          <p:nvPr/>
        </p:nvSpPr>
        <p:spPr>
          <a:xfrm>
            <a:off x="162090" y="3771473"/>
            <a:ext cx="23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Controle Remoto</a:t>
            </a: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0DE3180A-D354-4E4C-B957-115783F5EB6E}"/>
              </a:ext>
            </a:extLst>
          </p:cNvPr>
          <p:cNvSpPr txBox="1"/>
          <p:nvPr/>
        </p:nvSpPr>
        <p:spPr>
          <a:xfrm>
            <a:off x="7953032" y="-24725"/>
            <a:ext cx="275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Estação de comando</a:t>
            </a:r>
          </a:p>
        </p:txBody>
      </p:sp>
      <p:pic>
        <p:nvPicPr>
          <p:cNvPr id="61" name="Picture 6" descr="Resultado de imagem para dji inspire one">
            <a:extLst>
              <a:ext uri="{FF2B5EF4-FFF2-40B4-BE49-F238E27FC236}">
                <a16:creationId xmlns:a16="http://schemas.microsoft.com/office/drawing/2014/main" id="{437B1825-8BE8-452D-B27E-C0BA08D595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2556785" y="1403692"/>
            <a:ext cx="2115021" cy="1707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4" descr="Imagem relacionada">
            <a:extLst>
              <a:ext uri="{FF2B5EF4-FFF2-40B4-BE49-F238E27FC236}">
                <a16:creationId xmlns:a16="http://schemas.microsoft.com/office/drawing/2014/main" id="{C1A4AAC6-90C4-41E4-8DD7-9DDB4F9EE7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20663" r="13621" b="20694"/>
          <a:stretch/>
        </p:blipFill>
        <p:spPr bwMode="auto">
          <a:xfrm>
            <a:off x="8292009" y="679685"/>
            <a:ext cx="1994034" cy="125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 descr="Resultado de imagem para robot operating system">
            <a:extLst>
              <a:ext uri="{FF2B5EF4-FFF2-40B4-BE49-F238E27FC236}">
                <a16:creationId xmlns:a16="http://schemas.microsoft.com/office/drawing/2014/main" id="{9926B68C-EABF-4280-8AE1-47C2332A9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25" b="45694" l="22557" r="74138">
                        <a14:foregroundMark x1="31897" y1="31100" x2="31897" y2="31100"/>
                        <a14:foregroundMark x1="29741" y1="31579" x2="29741" y2="31579"/>
                        <a14:foregroundMark x1="24138" y1="31100" x2="24138" y2="31100"/>
                        <a14:foregroundMark x1="23563" y1="22249" x2="23563" y2="22249"/>
                        <a14:foregroundMark x1="22701" y1="31100" x2="22701" y2="31100"/>
                        <a14:foregroundMark x1="28592" y1="20574" x2="28592" y2="20574"/>
                        <a14:foregroundMark x1="30747" y1="22249" x2="30747" y2="22249"/>
                        <a14:foregroundMark x1="34483" y1="22727" x2="34483" y2="22727"/>
                        <a14:foregroundMark x1="59195" y1="42584" x2="59195" y2="42584"/>
                        <a14:foregroundMark x1="71695" y1="40431" x2="71695" y2="40431"/>
                        <a14:foregroundMark x1="68822" y1="30144" x2="68822" y2="30144"/>
                        <a14:foregroundMark x1="74138" y1="38038" x2="74138" y2="38038"/>
                        <a14:foregroundMark x1="32471" y1="38995" x2="32471" y2="38995"/>
                        <a14:foregroundMark x1="28017" y1="38038" x2="28017" y2="38038"/>
                        <a14:foregroundMark x1="22989" y1="38038" x2="22989" y2="38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4005" r="21609" b="50127"/>
          <a:stretch>
            <a:fillRect/>
          </a:stretch>
        </p:blipFill>
        <p:spPr bwMode="auto">
          <a:xfrm>
            <a:off x="8282521" y="4437031"/>
            <a:ext cx="1993172" cy="71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" name="Picture 2" descr="Resultado de imagem para controle play 2 botoes">
            <a:extLst>
              <a:ext uri="{FF2B5EF4-FFF2-40B4-BE49-F238E27FC236}">
                <a16:creationId xmlns:a16="http://schemas.microsoft.com/office/drawing/2014/main" id="{D0C13E92-2C63-4CD8-A2A4-763F34569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0161" y="1224205"/>
            <a:ext cx="1102468" cy="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6" name="Agrupar 65">
            <a:extLst>
              <a:ext uri="{FF2B5EF4-FFF2-40B4-BE49-F238E27FC236}">
                <a16:creationId xmlns:a16="http://schemas.microsoft.com/office/drawing/2014/main" id="{3F399E62-15AC-4C30-B95D-08EBB5333FA8}"/>
              </a:ext>
            </a:extLst>
          </p:cNvPr>
          <p:cNvGrpSpPr>
            <a:grpSpLocks/>
          </p:cNvGrpSpPr>
          <p:nvPr/>
        </p:nvGrpSpPr>
        <p:grpSpPr bwMode="auto">
          <a:xfrm>
            <a:off x="2374526" y="4600764"/>
            <a:ext cx="1114147" cy="1867959"/>
            <a:chOff x="8491319" y="-1554779"/>
            <a:chExt cx="5498333" cy="9586560"/>
          </a:xfrm>
        </p:grpSpPr>
        <p:pic>
          <p:nvPicPr>
            <p:cNvPr id="67" name="Picture 2" descr="Resultado de imagem para smartphone">
              <a:extLst>
                <a:ext uri="{FF2B5EF4-FFF2-40B4-BE49-F238E27FC236}">
                  <a16:creationId xmlns:a16="http://schemas.microsoft.com/office/drawing/2014/main" id="{2227BE93-8013-4A79-AF60-73DA71CF36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8" name="Imagem 67">
              <a:extLst>
                <a:ext uri="{FF2B5EF4-FFF2-40B4-BE49-F238E27FC236}">
                  <a16:creationId xmlns:a16="http://schemas.microsoft.com/office/drawing/2014/main" id="{B064E821-C69F-4A0B-B070-D10496947F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073" y="-882370"/>
              <a:ext cx="3857624" cy="809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9" name="Imagem 68">
            <a:extLst>
              <a:ext uri="{FF2B5EF4-FFF2-40B4-BE49-F238E27FC236}">
                <a16:creationId xmlns:a16="http://schemas.microsoft.com/office/drawing/2014/main" id="{6FA88884-1ABD-4B89-945A-517B7E94C95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619272" y="4424317"/>
            <a:ext cx="1346725" cy="1981240"/>
          </a:xfrm>
          <a:prstGeom prst="rect">
            <a:avLst/>
          </a:prstGeom>
        </p:spPr>
      </p:pic>
      <p:pic>
        <p:nvPicPr>
          <p:cNvPr id="70" name="Picture 12" descr="Imagem relacionada">
            <a:extLst>
              <a:ext uri="{FF2B5EF4-FFF2-40B4-BE49-F238E27FC236}">
                <a16:creationId xmlns:a16="http://schemas.microsoft.com/office/drawing/2014/main" id="{8EE29C97-B49B-433A-9906-9CA2C81F4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6" b="95052" l="10000" r="90000">
                        <a14:foregroundMark x1="47578" y1="24219" x2="47578" y2="24219"/>
                        <a14:foregroundMark x1="52109" y1="25130" x2="52109" y2="25130"/>
                        <a14:foregroundMark x1="52266" y1="26172" x2="52266" y2="26172"/>
                        <a14:foregroundMark x1="52266" y1="26172" x2="52266" y2="26172"/>
                        <a14:foregroundMark x1="44922" y1="45573" x2="44922" y2="45573"/>
                        <a14:foregroundMark x1="43750" y1="50911" x2="43750" y2="50911"/>
                        <a14:foregroundMark x1="65078" y1="45313" x2="65078" y2="45313"/>
                        <a14:foregroundMark x1="50938" y1="60938" x2="50938" y2="60938"/>
                        <a14:foregroundMark x1="47344" y1="72266" x2="47344" y2="72266"/>
                        <a14:foregroundMark x1="44922" y1="83073" x2="44922" y2="83073"/>
                        <a14:foregroundMark x1="46250" y1="85156" x2="46250" y2="95052"/>
                        <a14:foregroundMark x1="35859" y1="94661" x2="36406" y2="78646"/>
                        <a14:foregroundMark x1="50000" y1="83073" x2="52656" y2="91146"/>
                        <a14:foregroundMark x1="61094" y1="82422" x2="66641" y2="83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37" y="4575150"/>
            <a:ext cx="1630173" cy="9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AutoShape 14" descr="gazebo_big">
            <a:extLst>
              <a:ext uri="{FF2B5EF4-FFF2-40B4-BE49-F238E27FC236}">
                <a16:creationId xmlns:a16="http://schemas.microsoft.com/office/drawing/2014/main" id="{6504A332-1ABA-445C-BE98-173D54A92BB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2" name="Picture 26" descr="Imagem relacionada">
            <a:extLst>
              <a:ext uri="{FF2B5EF4-FFF2-40B4-BE49-F238E27FC236}">
                <a16:creationId xmlns:a16="http://schemas.microsoft.com/office/drawing/2014/main" id="{85FD367D-5257-477B-9902-6B09C8615C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597" y="5159018"/>
            <a:ext cx="1354260" cy="13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tângulo 72">
            <a:extLst>
              <a:ext uri="{FF2B5EF4-FFF2-40B4-BE49-F238E27FC236}">
                <a16:creationId xmlns:a16="http://schemas.microsoft.com/office/drawing/2014/main" id="{966F2FD7-A7B4-4CA5-823F-398EEBE09155}"/>
              </a:ext>
            </a:extLst>
          </p:cNvPr>
          <p:cNvSpPr/>
          <p:nvPr/>
        </p:nvSpPr>
        <p:spPr>
          <a:xfrm>
            <a:off x="8256240" y="2166664"/>
            <a:ext cx="23593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Executor de rotas</a:t>
            </a:r>
          </a:p>
        </p:txBody>
      </p:sp>
      <p:pic>
        <p:nvPicPr>
          <p:cNvPr id="74" name="Picture 10" descr="Resultado de imagem para python">
            <a:extLst>
              <a:ext uri="{FF2B5EF4-FFF2-40B4-BE49-F238E27FC236}">
                <a16:creationId xmlns:a16="http://schemas.microsoft.com/office/drawing/2014/main" id="{7D25CD15-D6A6-4E78-ADF3-625C2A83E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564" y="2874119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tângulo 74">
            <a:extLst>
              <a:ext uri="{FF2B5EF4-FFF2-40B4-BE49-F238E27FC236}">
                <a16:creationId xmlns:a16="http://schemas.microsoft.com/office/drawing/2014/main" id="{7708E901-8FD6-47C4-8B23-379CFB30AB47}"/>
              </a:ext>
            </a:extLst>
          </p:cNvPr>
          <p:cNvSpPr/>
          <p:nvPr/>
        </p:nvSpPr>
        <p:spPr>
          <a:xfrm>
            <a:off x="8251858" y="2920313"/>
            <a:ext cx="27025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Aquisição de pontos</a:t>
            </a:r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549C9FF3-9550-41A4-9C2D-8405A9DF54B6}"/>
              </a:ext>
            </a:extLst>
          </p:cNvPr>
          <p:cNvSpPr/>
          <p:nvPr/>
        </p:nvSpPr>
        <p:spPr>
          <a:xfrm>
            <a:off x="8223644" y="3703297"/>
            <a:ext cx="2758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Atualizador de mapa</a:t>
            </a:r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7E89F924-D1B5-4FFA-8F5E-3ACABB4FA912}"/>
              </a:ext>
            </a:extLst>
          </p:cNvPr>
          <p:cNvSpPr/>
          <p:nvPr/>
        </p:nvSpPr>
        <p:spPr>
          <a:xfrm>
            <a:off x="3536960" y="5538376"/>
            <a:ext cx="266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Gerenciador de Voo</a:t>
            </a:r>
          </a:p>
        </p:txBody>
      </p:sp>
      <p:pic>
        <p:nvPicPr>
          <p:cNvPr id="78" name="Picture 10" descr="Resultado de imagem para python">
            <a:extLst>
              <a:ext uri="{FF2B5EF4-FFF2-40B4-BE49-F238E27FC236}">
                <a16:creationId xmlns:a16="http://schemas.microsoft.com/office/drawing/2014/main" id="{1614EFEA-BF7A-44C9-8F51-EC12E427E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253" y="2071721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10" descr="Resultado de imagem para python">
            <a:extLst>
              <a:ext uri="{FF2B5EF4-FFF2-40B4-BE49-F238E27FC236}">
                <a16:creationId xmlns:a16="http://schemas.microsoft.com/office/drawing/2014/main" id="{0B57A152-0CBA-43C5-87C6-9B017B479C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9033" y="3642741"/>
            <a:ext cx="685771" cy="685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6186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54" grpId="0"/>
      <p:bldP spid="55" grpId="0"/>
      <p:bldP spid="56" grpId="0" animBg="1"/>
      <p:bldP spid="57" grpId="0"/>
      <p:bldP spid="58" grpId="0" animBg="1"/>
      <p:bldP spid="59" grpId="0"/>
      <p:bldP spid="60" grpId="0"/>
      <p:bldP spid="73" grpId="0"/>
      <p:bldP spid="75" grpId="0"/>
      <p:bldP spid="76" grpId="0"/>
      <p:bldP spid="7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4" y="1124744"/>
            <a:ext cx="10184492" cy="5733255"/>
          </a:xfrm>
          <a:prstGeom prst="rect">
            <a:avLst/>
          </a:prstGeom>
        </p:spPr>
      </p:pic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1145188"/>
            <a:ext cx="10124902" cy="5696545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B75228D-9857-4BFB-8446-BB6BA77FD512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Escolha da subestação</a:t>
            </a:r>
          </a:p>
        </p:txBody>
      </p:sp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D59A38E-B9F6-43B2-9D2D-F6AD1AFF47B2}"/>
              </a:ext>
            </a:extLst>
          </p:cNvPr>
          <p:cNvGrpSpPr/>
          <p:nvPr/>
        </p:nvGrpSpPr>
        <p:grpSpPr>
          <a:xfrm>
            <a:off x="0" y="1124744"/>
            <a:ext cx="9912424" cy="5733256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8667BF2E-63EC-4367-8398-95555BD37653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i="1" dirty="0"/>
              <a:t>Software: </a:t>
            </a:r>
            <a:r>
              <a:rPr lang="pt-BR" dirty="0"/>
              <a:t>Octomap</a:t>
            </a:r>
          </a:p>
        </p:txBody>
      </p: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069D3956-0381-4AB4-AFCE-85A7D943A992}"/>
              </a:ext>
            </a:extLst>
          </p:cNvPr>
          <p:cNvSpPr/>
          <p:nvPr/>
        </p:nvSpPr>
        <p:spPr>
          <a:xfrm>
            <a:off x="5738668" y="3717033"/>
            <a:ext cx="305487" cy="147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i="1" dirty="0"/>
          </a:p>
        </p:txBody>
      </p:sp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sp>
        <p:nvSpPr>
          <p:cNvPr id="6" name="CaixaDeTexto 1">
            <a:extLst>
              <a:ext uri="{FF2B5EF4-FFF2-40B4-BE49-F238E27FC236}">
                <a16:creationId xmlns:a16="http://schemas.microsoft.com/office/drawing/2014/main" id="{042C3C75-2B21-41DB-ADA7-E522C3153B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i="1" dirty="0"/>
              <a:t>MoveIt.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OMPL: </a:t>
            </a:r>
            <a:r>
              <a:rPr lang="pt-BR" altLang="pt-BR" sz="2400" i="1" dirty="0"/>
              <a:t>RRTConnect.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Tempo de voo.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610E8D4-BD80-48F5-9D31-2D975630F54D}"/>
              </a:ext>
            </a:extLst>
          </p:cNvPr>
          <p:cNvGrpSpPr/>
          <p:nvPr/>
        </p:nvGrpSpPr>
        <p:grpSpPr>
          <a:xfrm>
            <a:off x="1343472" y="1356049"/>
            <a:ext cx="8917757" cy="5241303"/>
            <a:chOff x="-299504" y="686840"/>
            <a:chExt cx="8917757" cy="5241303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A3FB9191-5EF9-4BC4-9423-BDA56494AAE4}"/>
                </a:ext>
              </a:extLst>
            </p:cNvPr>
            <p:cNvSpPr/>
            <p:nvPr/>
          </p:nvSpPr>
          <p:spPr>
            <a:xfrm>
              <a:off x="3603544" y="686840"/>
              <a:ext cx="5014709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04963EF7-DEA9-41F4-BA90-C9AE41DF3B30}"/>
                </a:ext>
              </a:extLst>
            </p:cNvPr>
            <p:cNvSpPr/>
            <p:nvPr/>
          </p:nvSpPr>
          <p:spPr>
            <a:xfrm>
              <a:off x="-299504" y="2383665"/>
              <a:ext cx="5024487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8ECA6EEA-7D87-4667-A6C8-5931DCCDE9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983" y="4231318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9EF81FE7-69C1-43A1-8598-1B2FFCC1DD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97032" y="704404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07895C1-E886-4FB6-812A-E3F6DF311244}"/>
                </a:ext>
              </a:extLst>
            </p:cNvPr>
            <p:cNvCxnSpPr/>
            <p:nvPr/>
          </p:nvCxnSpPr>
          <p:spPr>
            <a:xfrm flipV="1">
              <a:off x="-257996" y="4231318"/>
              <a:ext cx="388976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F0A6DF8A-6C20-47E5-AC78-EC543D95DA36}"/>
                </a:ext>
              </a:extLst>
            </p:cNvPr>
            <p:cNvCxnSpPr/>
            <p:nvPr/>
          </p:nvCxnSpPr>
          <p:spPr>
            <a:xfrm flipV="1">
              <a:off x="-299504" y="686840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5F6425E8-7806-4570-9424-311294FE3F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2908151" y="5618821"/>
            <a:ext cx="843418" cy="920092"/>
          </a:xfrm>
          <a:prstGeom prst="rect">
            <a:avLst/>
          </a:prstGeom>
        </p:spPr>
      </p:pic>
      <p:grpSp>
        <p:nvGrpSpPr>
          <p:cNvPr id="21" name="Agrupar 20">
            <a:extLst>
              <a:ext uri="{FF2B5EF4-FFF2-40B4-BE49-F238E27FC236}">
                <a16:creationId xmlns:a16="http://schemas.microsoft.com/office/drawing/2014/main" id="{6453B928-0493-46AB-B808-D67030B5BE8A}"/>
              </a:ext>
            </a:extLst>
          </p:cNvPr>
          <p:cNvGrpSpPr/>
          <p:nvPr/>
        </p:nvGrpSpPr>
        <p:grpSpPr>
          <a:xfrm>
            <a:off x="2230163" y="3499613"/>
            <a:ext cx="5186266" cy="2925952"/>
            <a:chOff x="-299504" y="686840"/>
            <a:chExt cx="8955755" cy="5241303"/>
          </a:xfrm>
        </p:grpSpPr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55C57BDB-1962-4841-97A3-32171D41DCE8}"/>
                </a:ext>
              </a:extLst>
            </p:cNvPr>
            <p:cNvSpPr/>
            <p:nvPr/>
          </p:nvSpPr>
          <p:spPr>
            <a:xfrm>
              <a:off x="3603544" y="686840"/>
              <a:ext cx="5014709" cy="354447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6FF8B3BC-80E2-407C-8678-ED21DBABD750}"/>
                </a:ext>
              </a:extLst>
            </p:cNvPr>
            <p:cNvSpPr/>
            <p:nvPr/>
          </p:nvSpPr>
          <p:spPr>
            <a:xfrm>
              <a:off x="-299504" y="2383665"/>
              <a:ext cx="5024487" cy="3544478"/>
            </a:xfrm>
            <a:prstGeom prst="rect">
              <a:avLst/>
            </a:prstGeom>
            <a:noFill/>
            <a:ln w="508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4" name="Conector reto 23">
              <a:extLst>
                <a:ext uri="{FF2B5EF4-FFF2-40B4-BE49-F238E27FC236}">
                  <a16:creationId xmlns:a16="http://schemas.microsoft.com/office/drawing/2014/main" id="{C40EEE94-1BFA-431B-B36E-6DC87911C77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983" y="4231318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to 24">
              <a:extLst>
                <a:ext uri="{FF2B5EF4-FFF2-40B4-BE49-F238E27FC236}">
                  <a16:creationId xmlns:a16="http://schemas.microsoft.com/office/drawing/2014/main" id="{147CC65C-E204-472D-A2FD-AFD98EFF2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981" y="686840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to 25">
              <a:extLst>
                <a:ext uri="{FF2B5EF4-FFF2-40B4-BE49-F238E27FC236}">
                  <a16:creationId xmlns:a16="http://schemas.microsoft.com/office/drawing/2014/main" id="{E2865528-B132-4983-B9E6-6BF634163083}"/>
                </a:ext>
              </a:extLst>
            </p:cNvPr>
            <p:cNvCxnSpPr/>
            <p:nvPr/>
          </p:nvCxnSpPr>
          <p:spPr>
            <a:xfrm flipV="1">
              <a:off x="-257996" y="4231318"/>
              <a:ext cx="388976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to 26">
              <a:extLst>
                <a:ext uri="{FF2B5EF4-FFF2-40B4-BE49-F238E27FC236}">
                  <a16:creationId xmlns:a16="http://schemas.microsoft.com/office/drawing/2014/main" id="{0A77ED38-F94F-4F51-89D1-5F55C60F62EE}"/>
                </a:ext>
              </a:extLst>
            </p:cNvPr>
            <p:cNvCxnSpPr/>
            <p:nvPr/>
          </p:nvCxnSpPr>
          <p:spPr>
            <a:xfrm flipV="1">
              <a:off x="-299504" y="686840"/>
              <a:ext cx="3893270" cy="1696825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436FD9B4-1806-4A39-8B7E-F29D55EA5666}"/>
              </a:ext>
            </a:extLst>
          </p:cNvPr>
          <p:cNvSpPr/>
          <p:nvPr/>
        </p:nvSpPr>
        <p:spPr>
          <a:xfrm>
            <a:off x="3431458" y="3864077"/>
            <a:ext cx="2460869" cy="2310581"/>
          </a:xfrm>
          <a:custGeom>
            <a:avLst/>
            <a:gdLst>
              <a:gd name="connsiteX0" fmla="*/ 0 w 2330245"/>
              <a:gd name="connsiteY0" fmla="*/ 2310581 h 2310581"/>
              <a:gd name="connsiteX1" fmla="*/ 49161 w 2330245"/>
              <a:gd name="connsiteY1" fmla="*/ 2290917 h 2310581"/>
              <a:gd name="connsiteX2" fmla="*/ 78658 w 2330245"/>
              <a:gd name="connsiteY2" fmla="*/ 2271252 h 2310581"/>
              <a:gd name="connsiteX3" fmla="*/ 147484 w 2330245"/>
              <a:gd name="connsiteY3" fmla="*/ 2222091 h 2310581"/>
              <a:gd name="connsiteX4" fmla="*/ 196645 w 2330245"/>
              <a:gd name="connsiteY4" fmla="*/ 2172929 h 2310581"/>
              <a:gd name="connsiteX5" fmla="*/ 285136 w 2330245"/>
              <a:gd name="connsiteY5" fmla="*/ 2104104 h 2310581"/>
              <a:gd name="connsiteX6" fmla="*/ 314632 w 2330245"/>
              <a:gd name="connsiteY6" fmla="*/ 2074607 h 2310581"/>
              <a:gd name="connsiteX7" fmla="*/ 344129 w 2330245"/>
              <a:gd name="connsiteY7" fmla="*/ 2054942 h 2310581"/>
              <a:gd name="connsiteX8" fmla="*/ 353961 w 2330245"/>
              <a:gd name="connsiteY8" fmla="*/ 2025446 h 2310581"/>
              <a:gd name="connsiteX9" fmla="*/ 373626 w 2330245"/>
              <a:gd name="connsiteY9" fmla="*/ 1995949 h 2310581"/>
              <a:gd name="connsiteX10" fmla="*/ 393290 w 2330245"/>
              <a:gd name="connsiteY10" fmla="*/ 1956620 h 2310581"/>
              <a:gd name="connsiteX11" fmla="*/ 412955 w 2330245"/>
              <a:gd name="connsiteY11" fmla="*/ 1897626 h 2310581"/>
              <a:gd name="connsiteX12" fmla="*/ 432619 w 2330245"/>
              <a:gd name="connsiteY12" fmla="*/ 1641988 h 2310581"/>
              <a:gd name="connsiteX13" fmla="*/ 452284 w 2330245"/>
              <a:gd name="connsiteY13" fmla="*/ 1602658 h 2310581"/>
              <a:gd name="connsiteX14" fmla="*/ 462116 w 2330245"/>
              <a:gd name="connsiteY14" fmla="*/ 1573162 h 2310581"/>
              <a:gd name="connsiteX15" fmla="*/ 471948 w 2330245"/>
              <a:gd name="connsiteY15" fmla="*/ 1533833 h 2310581"/>
              <a:gd name="connsiteX16" fmla="*/ 481781 w 2330245"/>
              <a:gd name="connsiteY16" fmla="*/ 1504336 h 2310581"/>
              <a:gd name="connsiteX17" fmla="*/ 491613 w 2330245"/>
              <a:gd name="connsiteY17" fmla="*/ 1465007 h 2310581"/>
              <a:gd name="connsiteX18" fmla="*/ 530942 w 2330245"/>
              <a:gd name="connsiteY18" fmla="*/ 1406013 h 2310581"/>
              <a:gd name="connsiteX19" fmla="*/ 550607 w 2330245"/>
              <a:gd name="connsiteY19" fmla="*/ 1376517 h 2310581"/>
              <a:gd name="connsiteX20" fmla="*/ 609600 w 2330245"/>
              <a:gd name="connsiteY20" fmla="*/ 1337188 h 2310581"/>
              <a:gd name="connsiteX21" fmla="*/ 639097 w 2330245"/>
              <a:gd name="connsiteY21" fmla="*/ 1317523 h 2310581"/>
              <a:gd name="connsiteX22" fmla="*/ 668594 w 2330245"/>
              <a:gd name="connsiteY22" fmla="*/ 1307691 h 2310581"/>
              <a:gd name="connsiteX23" fmla="*/ 698090 w 2330245"/>
              <a:gd name="connsiteY23" fmla="*/ 1288026 h 2310581"/>
              <a:gd name="connsiteX24" fmla="*/ 806245 w 2330245"/>
              <a:gd name="connsiteY24" fmla="*/ 1268362 h 2310581"/>
              <a:gd name="connsiteX25" fmla="*/ 1120877 w 2330245"/>
              <a:gd name="connsiteY25" fmla="*/ 1238865 h 2310581"/>
              <a:gd name="connsiteX26" fmla="*/ 1179871 w 2330245"/>
              <a:gd name="connsiteY26" fmla="*/ 1199536 h 2310581"/>
              <a:gd name="connsiteX27" fmla="*/ 1209368 w 2330245"/>
              <a:gd name="connsiteY27" fmla="*/ 1170039 h 2310581"/>
              <a:gd name="connsiteX28" fmla="*/ 1248697 w 2330245"/>
              <a:gd name="connsiteY28" fmla="*/ 1160207 h 2310581"/>
              <a:gd name="connsiteX29" fmla="*/ 1278194 w 2330245"/>
              <a:gd name="connsiteY29" fmla="*/ 1140542 h 2310581"/>
              <a:gd name="connsiteX30" fmla="*/ 1317523 w 2330245"/>
              <a:gd name="connsiteY30" fmla="*/ 1081549 h 2310581"/>
              <a:gd name="connsiteX31" fmla="*/ 1327355 w 2330245"/>
              <a:gd name="connsiteY31" fmla="*/ 1042220 h 2310581"/>
              <a:gd name="connsiteX32" fmla="*/ 1337187 w 2330245"/>
              <a:gd name="connsiteY32" fmla="*/ 884904 h 2310581"/>
              <a:gd name="connsiteX33" fmla="*/ 1347019 w 2330245"/>
              <a:gd name="connsiteY33" fmla="*/ 845575 h 2310581"/>
              <a:gd name="connsiteX34" fmla="*/ 1366684 w 2330245"/>
              <a:gd name="connsiteY34" fmla="*/ 816078 h 2310581"/>
              <a:gd name="connsiteX35" fmla="*/ 1396181 w 2330245"/>
              <a:gd name="connsiteY35" fmla="*/ 727588 h 2310581"/>
              <a:gd name="connsiteX36" fmla="*/ 1406013 w 2330245"/>
              <a:gd name="connsiteY36" fmla="*/ 698091 h 2310581"/>
              <a:gd name="connsiteX37" fmla="*/ 1425677 w 2330245"/>
              <a:gd name="connsiteY37" fmla="*/ 570271 h 2310581"/>
              <a:gd name="connsiteX38" fmla="*/ 1435510 w 2330245"/>
              <a:gd name="connsiteY38" fmla="*/ 530942 h 2310581"/>
              <a:gd name="connsiteX39" fmla="*/ 1455174 w 2330245"/>
              <a:gd name="connsiteY39" fmla="*/ 501446 h 2310581"/>
              <a:gd name="connsiteX40" fmla="*/ 1474839 w 2330245"/>
              <a:gd name="connsiteY40" fmla="*/ 432620 h 2310581"/>
              <a:gd name="connsiteX41" fmla="*/ 1543665 w 2330245"/>
              <a:gd name="connsiteY41" fmla="*/ 344129 h 2310581"/>
              <a:gd name="connsiteX42" fmla="*/ 1592826 w 2330245"/>
              <a:gd name="connsiteY42" fmla="*/ 275304 h 2310581"/>
              <a:gd name="connsiteX43" fmla="*/ 1622323 w 2330245"/>
              <a:gd name="connsiteY43" fmla="*/ 255639 h 2310581"/>
              <a:gd name="connsiteX44" fmla="*/ 1671484 w 2330245"/>
              <a:gd name="connsiteY44" fmla="*/ 216310 h 2310581"/>
              <a:gd name="connsiteX45" fmla="*/ 1789471 w 2330245"/>
              <a:gd name="connsiteY45" fmla="*/ 157317 h 2310581"/>
              <a:gd name="connsiteX46" fmla="*/ 1848465 w 2330245"/>
              <a:gd name="connsiteY46" fmla="*/ 137652 h 2310581"/>
              <a:gd name="connsiteX47" fmla="*/ 1917290 w 2330245"/>
              <a:gd name="connsiteY47" fmla="*/ 117988 h 2310581"/>
              <a:gd name="connsiteX48" fmla="*/ 2094271 w 2330245"/>
              <a:gd name="connsiteY48" fmla="*/ 98323 h 2310581"/>
              <a:gd name="connsiteX49" fmla="*/ 2123768 w 2330245"/>
              <a:gd name="connsiteY49" fmla="*/ 88491 h 2310581"/>
              <a:gd name="connsiteX50" fmla="*/ 2281084 w 2330245"/>
              <a:gd name="connsiteY50" fmla="*/ 78658 h 2310581"/>
              <a:gd name="connsiteX51" fmla="*/ 2290916 w 2330245"/>
              <a:gd name="connsiteY51" fmla="*/ 39329 h 2310581"/>
              <a:gd name="connsiteX52" fmla="*/ 2320413 w 2330245"/>
              <a:gd name="connsiteY52" fmla="*/ 19665 h 2310581"/>
              <a:gd name="connsiteX53" fmla="*/ 2330245 w 2330245"/>
              <a:gd name="connsiteY53" fmla="*/ 0 h 2310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330245" h="2310581">
                <a:moveTo>
                  <a:pt x="0" y="2310581"/>
                </a:moveTo>
                <a:cubicBezTo>
                  <a:pt x="16387" y="2304026"/>
                  <a:pt x="33375" y="2298810"/>
                  <a:pt x="49161" y="2290917"/>
                </a:cubicBezTo>
                <a:cubicBezTo>
                  <a:pt x="59730" y="2285632"/>
                  <a:pt x="69042" y="2278121"/>
                  <a:pt x="78658" y="2271252"/>
                </a:cubicBezTo>
                <a:cubicBezTo>
                  <a:pt x="164002" y="2210292"/>
                  <a:pt x="77987" y="2268420"/>
                  <a:pt x="147484" y="2222091"/>
                </a:cubicBezTo>
                <a:cubicBezTo>
                  <a:pt x="188001" y="2161313"/>
                  <a:pt x="143017" y="2220598"/>
                  <a:pt x="196645" y="2172929"/>
                </a:cubicBezTo>
                <a:cubicBezTo>
                  <a:pt x="276231" y="2102187"/>
                  <a:pt x="224313" y="2124378"/>
                  <a:pt x="285136" y="2104104"/>
                </a:cubicBezTo>
                <a:cubicBezTo>
                  <a:pt x="294968" y="2094272"/>
                  <a:pt x="303950" y="2083509"/>
                  <a:pt x="314632" y="2074607"/>
                </a:cubicBezTo>
                <a:cubicBezTo>
                  <a:pt x="323710" y="2067042"/>
                  <a:pt x="336747" y="2064170"/>
                  <a:pt x="344129" y="2054942"/>
                </a:cubicBezTo>
                <a:cubicBezTo>
                  <a:pt x="350603" y="2046849"/>
                  <a:pt x="349326" y="2034716"/>
                  <a:pt x="353961" y="2025446"/>
                </a:cubicBezTo>
                <a:cubicBezTo>
                  <a:pt x="359246" y="2014877"/>
                  <a:pt x="367763" y="2006209"/>
                  <a:pt x="373626" y="1995949"/>
                </a:cubicBezTo>
                <a:cubicBezTo>
                  <a:pt x="380898" y="1983223"/>
                  <a:pt x="387847" y="1970229"/>
                  <a:pt x="393290" y="1956620"/>
                </a:cubicBezTo>
                <a:cubicBezTo>
                  <a:pt x="400988" y="1937374"/>
                  <a:pt x="412955" y="1897626"/>
                  <a:pt x="412955" y="1897626"/>
                </a:cubicBezTo>
                <a:cubicBezTo>
                  <a:pt x="419510" y="1812413"/>
                  <a:pt x="421324" y="1726703"/>
                  <a:pt x="432619" y="1641988"/>
                </a:cubicBezTo>
                <a:cubicBezTo>
                  <a:pt x="434556" y="1627459"/>
                  <a:pt x="446510" y="1616130"/>
                  <a:pt x="452284" y="1602658"/>
                </a:cubicBezTo>
                <a:cubicBezTo>
                  <a:pt x="456367" y="1593132"/>
                  <a:pt x="459269" y="1583127"/>
                  <a:pt x="462116" y="1573162"/>
                </a:cubicBezTo>
                <a:cubicBezTo>
                  <a:pt x="465828" y="1560169"/>
                  <a:pt x="468236" y="1546826"/>
                  <a:pt x="471948" y="1533833"/>
                </a:cubicBezTo>
                <a:cubicBezTo>
                  <a:pt x="474795" y="1523868"/>
                  <a:pt x="478934" y="1514301"/>
                  <a:pt x="481781" y="1504336"/>
                </a:cubicBezTo>
                <a:cubicBezTo>
                  <a:pt x="485493" y="1491343"/>
                  <a:pt x="485570" y="1477094"/>
                  <a:pt x="491613" y="1465007"/>
                </a:cubicBezTo>
                <a:cubicBezTo>
                  <a:pt x="502182" y="1443868"/>
                  <a:pt x="517832" y="1425678"/>
                  <a:pt x="530942" y="1406013"/>
                </a:cubicBezTo>
                <a:cubicBezTo>
                  <a:pt x="537497" y="1396181"/>
                  <a:pt x="540775" y="1383072"/>
                  <a:pt x="550607" y="1376517"/>
                </a:cubicBezTo>
                <a:lnTo>
                  <a:pt x="609600" y="1337188"/>
                </a:lnTo>
                <a:cubicBezTo>
                  <a:pt x="619432" y="1330633"/>
                  <a:pt x="627886" y="1321260"/>
                  <a:pt x="639097" y="1317523"/>
                </a:cubicBezTo>
                <a:lnTo>
                  <a:pt x="668594" y="1307691"/>
                </a:lnTo>
                <a:cubicBezTo>
                  <a:pt x="678426" y="1301136"/>
                  <a:pt x="687521" y="1293311"/>
                  <a:pt x="698090" y="1288026"/>
                </a:cubicBezTo>
                <a:cubicBezTo>
                  <a:pt x="728401" y="1272870"/>
                  <a:pt x="779136" y="1271751"/>
                  <a:pt x="806245" y="1268362"/>
                </a:cubicBezTo>
                <a:cubicBezTo>
                  <a:pt x="946138" y="1221730"/>
                  <a:pt x="844526" y="1249494"/>
                  <a:pt x="1120877" y="1238865"/>
                </a:cubicBezTo>
                <a:cubicBezTo>
                  <a:pt x="1140542" y="1225755"/>
                  <a:pt x="1163159" y="1216248"/>
                  <a:pt x="1179871" y="1199536"/>
                </a:cubicBezTo>
                <a:cubicBezTo>
                  <a:pt x="1189703" y="1189704"/>
                  <a:pt x="1197295" y="1176938"/>
                  <a:pt x="1209368" y="1170039"/>
                </a:cubicBezTo>
                <a:cubicBezTo>
                  <a:pt x="1221101" y="1163335"/>
                  <a:pt x="1235587" y="1163484"/>
                  <a:pt x="1248697" y="1160207"/>
                </a:cubicBezTo>
                <a:cubicBezTo>
                  <a:pt x="1258529" y="1153652"/>
                  <a:pt x="1270412" y="1149435"/>
                  <a:pt x="1278194" y="1140542"/>
                </a:cubicBezTo>
                <a:cubicBezTo>
                  <a:pt x="1293757" y="1122756"/>
                  <a:pt x="1317523" y="1081549"/>
                  <a:pt x="1317523" y="1081549"/>
                </a:cubicBezTo>
                <a:cubicBezTo>
                  <a:pt x="1320800" y="1068439"/>
                  <a:pt x="1326010" y="1055666"/>
                  <a:pt x="1327355" y="1042220"/>
                </a:cubicBezTo>
                <a:cubicBezTo>
                  <a:pt x="1332583" y="989940"/>
                  <a:pt x="1331959" y="937184"/>
                  <a:pt x="1337187" y="884904"/>
                </a:cubicBezTo>
                <a:cubicBezTo>
                  <a:pt x="1338532" y="871458"/>
                  <a:pt x="1341696" y="857996"/>
                  <a:pt x="1347019" y="845575"/>
                </a:cubicBezTo>
                <a:cubicBezTo>
                  <a:pt x="1351674" y="834713"/>
                  <a:pt x="1360129" y="825910"/>
                  <a:pt x="1366684" y="816078"/>
                </a:cubicBezTo>
                <a:lnTo>
                  <a:pt x="1396181" y="727588"/>
                </a:lnTo>
                <a:lnTo>
                  <a:pt x="1406013" y="698091"/>
                </a:lnTo>
                <a:cubicBezTo>
                  <a:pt x="1414525" y="629994"/>
                  <a:pt x="1412809" y="628176"/>
                  <a:pt x="1425677" y="570271"/>
                </a:cubicBezTo>
                <a:cubicBezTo>
                  <a:pt x="1428608" y="557080"/>
                  <a:pt x="1430187" y="543363"/>
                  <a:pt x="1435510" y="530942"/>
                </a:cubicBezTo>
                <a:cubicBezTo>
                  <a:pt x="1440165" y="520081"/>
                  <a:pt x="1448619" y="511278"/>
                  <a:pt x="1455174" y="501446"/>
                </a:cubicBezTo>
                <a:cubicBezTo>
                  <a:pt x="1457487" y="492193"/>
                  <a:pt x="1468429" y="444158"/>
                  <a:pt x="1474839" y="432620"/>
                </a:cubicBezTo>
                <a:cubicBezTo>
                  <a:pt x="1524538" y="343160"/>
                  <a:pt x="1495893" y="401455"/>
                  <a:pt x="1543665" y="344129"/>
                </a:cubicBezTo>
                <a:cubicBezTo>
                  <a:pt x="1571581" y="310630"/>
                  <a:pt x="1557401" y="310729"/>
                  <a:pt x="1592826" y="275304"/>
                </a:cubicBezTo>
                <a:cubicBezTo>
                  <a:pt x="1601182" y="266948"/>
                  <a:pt x="1612491" y="262194"/>
                  <a:pt x="1622323" y="255639"/>
                </a:cubicBezTo>
                <a:cubicBezTo>
                  <a:pt x="1658657" y="201137"/>
                  <a:pt x="1621198" y="244246"/>
                  <a:pt x="1671484" y="216310"/>
                </a:cubicBezTo>
                <a:cubicBezTo>
                  <a:pt x="1785851" y="152773"/>
                  <a:pt x="1674616" y="195602"/>
                  <a:pt x="1789471" y="157317"/>
                </a:cubicBezTo>
                <a:lnTo>
                  <a:pt x="1848465" y="137652"/>
                </a:lnTo>
                <a:cubicBezTo>
                  <a:pt x="1871846" y="129858"/>
                  <a:pt x="1892595" y="122104"/>
                  <a:pt x="1917290" y="117988"/>
                </a:cubicBezTo>
                <a:cubicBezTo>
                  <a:pt x="1959059" y="111026"/>
                  <a:pt x="2056380" y="102112"/>
                  <a:pt x="2094271" y="98323"/>
                </a:cubicBezTo>
                <a:cubicBezTo>
                  <a:pt x="2104103" y="95046"/>
                  <a:pt x="2113461" y="89576"/>
                  <a:pt x="2123768" y="88491"/>
                </a:cubicBezTo>
                <a:cubicBezTo>
                  <a:pt x="2176020" y="82991"/>
                  <a:pt x="2230678" y="93484"/>
                  <a:pt x="2281084" y="78658"/>
                </a:cubicBezTo>
                <a:cubicBezTo>
                  <a:pt x="2294048" y="74845"/>
                  <a:pt x="2283420" y="50573"/>
                  <a:pt x="2290916" y="39329"/>
                </a:cubicBezTo>
                <a:cubicBezTo>
                  <a:pt x="2297471" y="29497"/>
                  <a:pt x="2312057" y="28021"/>
                  <a:pt x="2320413" y="19665"/>
                </a:cubicBezTo>
                <a:cubicBezTo>
                  <a:pt x="2325595" y="14483"/>
                  <a:pt x="2326968" y="6555"/>
                  <a:pt x="2330245" y="0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A10832F2-4C93-4D5E-80E4-69263136D044}"/>
              </a:ext>
            </a:extLst>
          </p:cNvPr>
          <p:cNvSpPr/>
          <p:nvPr/>
        </p:nvSpPr>
        <p:spPr>
          <a:xfrm>
            <a:off x="3439236" y="2115403"/>
            <a:ext cx="6265843" cy="4094328"/>
          </a:xfrm>
          <a:custGeom>
            <a:avLst/>
            <a:gdLst>
              <a:gd name="connsiteX0" fmla="*/ 0 w 6265843"/>
              <a:gd name="connsiteY0" fmla="*/ 4094328 h 4094328"/>
              <a:gd name="connsiteX1" fmla="*/ 805218 w 6265843"/>
              <a:gd name="connsiteY1" fmla="*/ 4080681 h 4094328"/>
              <a:gd name="connsiteX2" fmla="*/ 859809 w 6265843"/>
              <a:gd name="connsiteY2" fmla="*/ 4039737 h 4094328"/>
              <a:gd name="connsiteX3" fmla="*/ 941695 w 6265843"/>
              <a:gd name="connsiteY3" fmla="*/ 4012442 h 4094328"/>
              <a:gd name="connsiteX4" fmla="*/ 1009934 w 6265843"/>
              <a:gd name="connsiteY4" fmla="*/ 3971498 h 4094328"/>
              <a:gd name="connsiteX5" fmla="*/ 1105468 w 6265843"/>
              <a:gd name="connsiteY5" fmla="*/ 3944203 h 4094328"/>
              <a:gd name="connsiteX6" fmla="*/ 1146412 w 6265843"/>
              <a:gd name="connsiteY6" fmla="*/ 3916907 h 4094328"/>
              <a:gd name="connsiteX7" fmla="*/ 1173707 w 6265843"/>
              <a:gd name="connsiteY7" fmla="*/ 3875964 h 4094328"/>
              <a:gd name="connsiteX8" fmla="*/ 1228298 w 6265843"/>
              <a:gd name="connsiteY8" fmla="*/ 3848669 h 4094328"/>
              <a:gd name="connsiteX9" fmla="*/ 1433015 w 6265843"/>
              <a:gd name="connsiteY9" fmla="*/ 3821373 h 4094328"/>
              <a:gd name="connsiteX10" fmla="*/ 1501254 w 6265843"/>
              <a:gd name="connsiteY10" fmla="*/ 3807725 h 4094328"/>
              <a:gd name="connsiteX11" fmla="*/ 1596788 w 6265843"/>
              <a:gd name="connsiteY11" fmla="*/ 3780430 h 4094328"/>
              <a:gd name="connsiteX12" fmla="*/ 1665027 w 6265843"/>
              <a:gd name="connsiteY12" fmla="*/ 3725839 h 4094328"/>
              <a:gd name="connsiteX13" fmla="*/ 1746913 w 6265843"/>
              <a:gd name="connsiteY13" fmla="*/ 3684896 h 4094328"/>
              <a:gd name="connsiteX14" fmla="*/ 1869743 w 6265843"/>
              <a:gd name="connsiteY14" fmla="*/ 3616657 h 4094328"/>
              <a:gd name="connsiteX15" fmla="*/ 1924334 w 6265843"/>
              <a:gd name="connsiteY15" fmla="*/ 3575713 h 4094328"/>
              <a:gd name="connsiteX16" fmla="*/ 1978925 w 6265843"/>
              <a:gd name="connsiteY16" fmla="*/ 3548418 h 4094328"/>
              <a:gd name="connsiteX17" fmla="*/ 2088107 w 6265843"/>
              <a:gd name="connsiteY17" fmla="*/ 3452884 h 4094328"/>
              <a:gd name="connsiteX18" fmla="*/ 2129051 w 6265843"/>
              <a:gd name="connsiteY18" fmla="*/ 3425588 h 4094328"/>
              <a:gd name="connsiteX19" fmla="*/ 2156346 w 6265843"/>
              <a:gd name="connsiteY19" fmla="*/ 3370997 h 4094328"/>
              <a:gd name="connsiteX20" fmla="*/ 2197289 w 6265843"/>
              <a:gd name="connsiteY20" fmla="*/ 3330054 h 4094328"/>
              <a:gd name="connsiteX21" fmla="*/ 2238233 w 6265843"/>
              <a:gd name="connsiteY21" fmla="*/ 3316406 h 4094328"/>
              <a:gd name="connsiteX22" fmla="*/ 2661313 w 6265843"/>
              <a:gd name="connsiteY22" fmla="*/ 3302758 h 4094328"/>
              <a:gd name="connsiteX23" fmla="*/ 2770495 w 6265843"/>
              <a:gd name="connsiteY23" fmla="*/ 3289110 h 4094328"/>
              <a:gd name="connsiteX24" fmla="*/ 3043451 w 6265843"/>
              <a:gd name="connsiteY24" fmla="*/ 3261815 h 4094328"/>
              <a:gd name="connsiteX25" fmla="*/ 3220871 w 6265843"/>
              <a:gd name="connsiteY25" fmla="*/ 3234519 h 4094328"/>
              <a:gd name="connsiteX26" fmla="*/ 3794077 w 6265843"/>
              <a:gd name="connsiteY26" fmla="*/ 3220872 h 4094328"/>
              <a:gd name="connsiteX27" fmla="*/ 3930555 w 6265843"/>
              <a:gd name="connsiteY27" fmla="*/ 3179928 h 4094328"/>
              <a:gd name="connsiteX28" fmla="*/ 4026089 w 6265843"/>
              <a:gd name="connsiteY28" fmla="*/ 3152633 h 4094328"/>
              <a:gd name="connsiteX29" fmla="*/ 4135271 w 6265843"/>
              <a:gd name="connsiteY29" fmla="*/ 3084394 h 4094328"/>
              <a:gd name="connsiteX30" fmla="*/ 4189863 w 6265843"/>
              <a:gd name="connsiteY30" fmla="*/ 3002507 h 4094328"/>
              <a:gd name="connsiteX31" fmla="*/ 4244454 w 6265843"/>
              <a:gd name="connsiteY31" fmla="*/ 2947916 h 4094328"/>
              <a:gd name="connsiteX32" fmla="*/ 4312692 w 6265843"/>
              <a:gd name="connsiteY32" fmla="*/ 2838734 h 4094328"/>
              <a:gd name="connsiteX33" fmla="*/ 4353636 w 6265843"/>
              <a:gd name="connsiteY33" fmla="*/ 2784143 h 4094328"/>
              <a:gd name="connsiteX34" fmla="*/ 4380931 w 6265843"/>
              <a:gd name="connsiteY34" fmla="*/ 2702257 h 4094328"/>
              <a:gd name="connsiteX35" fmla="*/ 4435522 w 6265843"/>
              <a:gd name="connsiteY35" fmla="*/ 2606722 h 4094328"/>
              <a:gd name="connsiteX36" fmla="*/ 4449170 w 6265843"/>
              <a:gd name="connsiteY36" fmla="*/ 2470245 h 4094328"/>
              <a:gd name="connsiteX37" fmla="*/ 4476465 w 6265843"/>
              <a:gd name="connsiteY37" fmla="*/ 2374710 h 4094328"/>
              <a:gd name="connsiteX38" fmla="*/ 4503761 w 6265843"/>
              <a:gd name="connsiteY38" fmla="*/ 2265528 h 4094328"/>
              <a:gd name="connsiteX39" fmla="*/ 4558352 w 6265843"/>
              <a:gd name="connsiteY39" fmla="*/ 2183642 h 4094328"/>
              <a:gd name="connsiteX40" fmla="*/ 4667534 w 6265843"/>
              <a:gd name="connsiteY40" fmla="*/ 2142698 h 4094328"/>
              <a:gd name="connsiteX41" fmla="*/ 4763068 w 6265843"/>
              <a:gd name="connsiteY41" fmla="*/ 2115403 h 4094328"/>
              <a:gd name="connsiteX42" fmla="*/ 4817660 w 6265843"/>
              <a:gd name="connsiteY42" fmla="*/ 2088107 h 4094328"/>
              <a:gd name="connsiteX43" fmla="*/ 4858603 w 6265843"/>
              <a:gd name="connsiteY43" fmla="*/ 2074460 h 4094328"/>
              <a:gd name="connsiteX44" fmla="*/ 4899546 w 6265843"/>
              <a:gd name="connsiteY44" fmla="*/ 2047164 h 4094328"/>
              <a:gd name="connsiteX45" fmla="*/ 4967785 w 6265843"/>
              <a:gd name="connsiteY45" fmla="*/ 2019869 h 4094328"/>
              <a:gd name="connsiteX46" fmla="*/ 5008728 w 6265843"/>
              <a:gd name="connsiteY46" fmla="*/ 2006221 h 4094328"/>
              <a:gd name="connsiteX47" fmla="*/ 5049671 w 6265843"/>
              <a:gd name="connsiteY47" fmla="*/ 1978925 h 4094328"/>
              <a:gd name="connsiteX48" fmla="*/ 5254388 w 6265843"/>
              <a:gd name="connsiteY48" fmla="*/ 1965278 h 4094328"/>
              <a:gd name="connsiteX49" fmla="*/ 5308979 w 6265843"/>
              <a:gd name="connsiteY49" fmla="*/ 1951630 h 4094328"/>
              <a:gd name="connsiteX50" fmla="*/ 5390865 w 6265843"/>
              <a:gd name="connsiteY50" fmla="*/ 1924334 h 4094328"/>
              <a:gd name="connsiteX51" fmla="*/ 5486400 w 6265843"/>
              <a:gd name="connsiteY51" fmla="*/ 1910687 h 4094328"/>
              <a:gd name="connsiteX52" fmla="*/ 5540991 w 6265843"/>
              <a:gd name="connsiteY52" fmla="*/ 1883391 h 4094328"/>
              <a:gd name="connsiteX53" fmla="*/ 5636525 w 6265843"/>
              <a:gd name="connsiteY53" fmla="*/ 1869743 h 4094328"/>
              <a:gd name="connsiteX54" fmla="*/ 5704764 w 6265843"/>
              <a:gd name="connsiteY54" fmla="*/ 1787857 h 4094328"/>
              <a:gd name="connsiteX55" fmla="*/ 5745707 w 6265843"/>
              <a:gd name="connsiteY55" fmla="*/ 1746913 h 4094328"/>
              <a:gd name="connsiteX56" fmla="*/ 5773003 w 6265843"/>
              <a:gd name="connsiteY56" fmla="*/ 1665027 h 4094328"/>
              <a:gd name="connsiteX57" fmla="*/ 5827594 w 6265843"/>
              <a:gd name="connsiteY57" fmla="*/ 1514901 h 4094328"/>
              <a:gd name="connsiteX58" fmla="*/ 5841242 w 6265843"/>
              <a:gd name="connsiteY58" fmla="*/ 1473958 h 4094328"/>
              <a:gd name="connsiteX59" fmla="*/ 5854889 w 6265843"/>
              <a:gd name="connsiteY59" fmla="*/ 1419367 h 4094328"/>
              <a:gd name="connsiteX60" fmla="*/ 5923128 w 6265843"/>
              <a:gd name="connsiteY60" fmla="*/ 1269242 h 4094328"/>
              <a:gd name="connsiteX61" fmla="*/ 5964071 w 6265843"/>
              <a:gd name="connsiteY61" fmla="*/ 1146412 h 4094328"/>
              <a:gd name="connsiteX62" fmla="*/ 5977719 w 6265843"/>
              <a:gd name="connsiteY62" fmla="*/ 1105469 h 4094328"/>
              <a:gd name="connsiteX63" fmla="*/ 5991367 w 6265843"/>
              <a:gd name="connsiteY63" fmla="*/ 1037230 h 4094328"/>
              <a:gd name="connsiteX64" fmla="*/ 6032310 w 6265843"/>
              <a:gd name="connsiteY64" fmla="*/ 968991 h 4094328"/>
              <a:gd name="connsiteX65" fmla="*/ 6059606 w 6265843"/>
              <a:gd name="connsiteY65" fmla="*/ 928048 h 4094328"/>
              <a:gd name="connsiteX66" fmla="*/ 6100549 w 6265843"/>
              <a:gd name="connsiteY66" fmla="*/ 859809 h 4094328"/>
              <a:gd name="connsiteX67" fmla="*/ 6127845 w 6265843"/>
              <a:gd name="connsiteY67" fmla="*/ 818866 h 4094328"/>
              <a:gd name="connsiteX68" fmla="*/ 6182436 w 6265843"/>
              <a:gd name="connsiteY68" fmla="*/ 696036 h 4094328"/>
              <a:gd name="connsiteX69" fmla="*/ 6196083 w 6265843"/>
              <a:gd name="connsiteY69" fmla="*/ 641445 h 4094328"/>
              <a:gd name="connsiteX70" fmla="*/ 6237027 w 6265843"/>
              <a:gd name="connsiteY70" fmla="*/ 559558 h 4094328"/>
              <a:gd name="connsiteX71" fmla="*/ 6237027 w 6265843"/>
              <a:gd name="connsiteY71" fmla="*/ 191069 h 4094328"/>
              <a:gd name="connsiteX72" fmla="*/ 6168788 w 6265843"/>
              <a:gd name="connsiteY72" fmla="*/ 81887 h 4094328"/>
              <a:gd name="connsiteX73" fmla="*/ 6141492 w 6265843"/>
              <a:gd name="connsiteY73" fmla="*/ 40943 h 4094328"/>
              <a:gd name="connsiteX74" fmla="*/ 6114197 w 6265843"/>
              <a:gd name="connsiteY74" fmla="*/ 0 h 4094328"/>
              <a:gd name="connsiteX75" fmla="*/ 5786651 w 6265843"/>
              <a:gd name="connsiteY75" fmla="*/ 40943 h 4094328"/>
              <a:gd name="connsiteX76" fmla="*/ 5745707 w 6265843"/>
              <a:gd name="connsiteY76" fmla="*/ 95534 h 4094328"/>
              <a:gd name="connsiteX77" fmla="*/ 5677468 w 6265843"/>
              <a:gd name="connsiteY77" fmla="*/ 259307 h 4094328"/>
              <a:gd name="connsiteX78" fmla="*/ 5663821 w 6265843"/>
              <a:gd name="connsiteY78" fmla="*/ 327546 h 4094328"/>
              <a:gd name="connsiteX79" fmla="*/ 5636525 w 6265843"/>
              <a:gd name="connsiteY79" fmla="*/ 409433 h 4094328"/>
              <a:gd name="connsiteX80" fmla="*/ 5622877 w 6265843"/>
              <a:gd name="connsiteY80" fmla="*/ 450376 h 4094328"/>
              <a:gd name="connsiteX81" fmla="*/ 5609230 w 6265843"/>
              <a:gd name="connsiteY81" fmla="*/ 504967 h 4094328"/>
              <a:gd name="connsiteX82" fmla="*/ 5595582 w 6265843"/>
              <a:gd name="connsiteY82" fmla="*/ 545910 h 4094328"/>
              <a:gd name="connsiteX83" fmla="*/ 5568286 w 6265843"/>
              <a:gd name="connsiteY83" fmla="*/ 682388 h 4094328"/>
              <a:gd name="connsiteX84" fmla="*/ 5513695 w 6265843"/>
              <a:gd name="connsiteY84" fmla="*/ 887104 h 4094328"/>
              <a:gd name="connsiteX85" fmla="*/ 5486400 w 6265843"/>
              <a:gd name="connsiteY85" fmla="*/ 928048 h 4094328"/>
              <a:gd name="connsiteX86" fmla="*/ 5322627 w 6265843"/>
              <a:gd name="connsiteY86" fmla="*/ 1064525 h 4094328"/>
              <a:gd name="connsiteX87" fmla="*/ 5254388 w 6265843"/>
              <a:gd name="connsiteY87" fmla="*/ 1119116 h 4094328"/>
              <a:gd name="connsiteX88" fmla="*/ 5172501 w 6265843"/>
              <a:gd name="connsiteY88" fmla="*/ 1146412 h 4094328"/>
              <a:gd name="connsiteX89" fmla="*/ 5008728 w 6265843"/>
              <a:gd name="connsiteY89" fmla="*/ 1119116 h 4094328"/>
              <a:gd name="connsiteX90" fmla="*/ 4967785 w 6265843"/>
              <a:gd name="connsiteY90" fmla="*/ 1091821 h 4094328"/>
              <a:gd name="connsiteX91" fmla="*/ 4940489 w 6265843"/>
              <a:gd name="connsiteY91" fmla="*/ 1050878 h 4094328"/>
              <a:gd name="connsiteX92" fmla="*/ 4872251 w 6265843"/>
              <a:gd name="connsiteY92" fmla="*/ 914400 h 4094328"/>
              <a:gd name="connsiteX93" fmla="*/ 4817660 w 6265843"/>
              <a:gd name="connsiteY93" fmla="*/ 859809 h 4094328"/>
              <a:gd name="connsiteX94" fmla="*/ 4790364 w 6265843"/>
              <a:gd name="connsiteY94" fmla="*/ 805218 h 4094328"/>
              <a:gd name="connsiteX95" fmla="*/ 4763068 w 6265843"/>
              <a:gd name="connsiteY95" fmla="*/ 764275 h 4094328"/>
              <a:gd name="connsiteX96" fmla="*/ 4694830 w 6265843"/>
              <a:gd name="connsiteY96" fmla="*/ 614149 h 4094328"/>
              <a:gd name="connsiteX97" fmla="*/ 4667534 w 6265843"/>
              <a:gd name="connsiteY97" fmla="*/ 573206 h 4094328"/>
              <a:gd name="connsiteX98" fmla="*/ 4626591 w 6265843"/>
              <a:gd name="connsiteY98" fmla="*/ 559558 h 4094328"/>
              <a:gd name="connsiteX99" fmla="*/ 4585648 w 6265843"/>
              <a:gd name="connsiteY99" fmla="*/ 532263 h 4094328"/>
              <a:gd name="connsiteX100" fmla="*/ 4544704 w 6265843"/>
              <a:gd name="connsiteY100" fmla="*/ 491319 h 4094328"/>
              <a:gd name="connsiteX101" fmla="*/ 4490113 w 6265843"/>
              <a:gd name="connsiteY101" fmla="*/ 464024 h 4094328"/>
              <a:gd name="connsiteX102" fmla="*/ 4435522 w 6265843"/>
              <a:gd name="connsiteY102" fmla="*/ 423081 h 4094328"/>
              <a:gd name="connsiteX103" fmla="*/ 4271749 w 6265843"/>
              <a:gd name="connsiteY103" fmla="*/ 368490 h 4094328"/>
              <a:gd name="connsiteX104" fmla="*/ 3889612 w 6265843"/>
              <a:gd name="connsiteY104" fmla="*/ 313898 h 4094328"/>
              <a:gd name="connsiteX105" fmla="*/ 3603009 w 6265843"/>
              <a:gd name="connsiteY105" fmla="*/ 327546 h 4094328"/>
              <a:gd name="connsiteX106" fmla="*/ 3411940 w 6265843"/>
              <a:gd name="connsiteY106" fmla="*/ 368490 h 4094328"/>
              <a:gd name="connsiteX107" fmla="*/ 3248167 w 6265843"/>
              <a:gd name="connsiteY107" fmla="*/ 409433 h 4094328"/>
              <a:gd name="connsiteX108" fmla="*/ 3193576 w 6265843"/>
              <a:gd name="connsiteY108" fmla="*/ 436728 h 4094328"/>
              <a:gd name="connsiteX109" fmla="*/ 3111689 w 6265843"/>
              <a:gd name="connsiteY109" fmla="*/ 464024 h 4094328"/>
              <a:gd name="connsiteX110" fmla="*/ 3057098 w 6265843"/>
              <a:gd name="connsiteY110" fmla="*/ 477672 h 4094328"/>
              <a:gd name="connsiteX111" fmla="*/ 3016155 w 6265843"/>
              <a:gd name="connsiteY111" fmla="*/ 491319 h 4094328"/>
              <a:gd name="connsiteX112" fmla="*/ 2947916 w 6265843"/>
              <a:gd name="connsiteY112" fmla="*/ 504967 h 4094328"/>
              <a:gd name="connsiteX113" fmla="*/ 2866030 w 6265843"/>
              <a:gd name="connsiteY113" fmla="*/ 532263 h 4094328"/>
              <a:gd name="connsiteX114" fmla="*/ 2811439 w 6265843"/>
              <a:gd name="connsiteY114" fmla="*/ 545910 h 4094328"/>
              <a:gd name="connsiteX115" fmla="*/ 2729552 w 6265843"/>
              <a:gd name="connsiteY115" fmla="*/ 600501 h 4094328"/>
              <a:gd name="connsiteX116" fmla="*/ 2661313 w 6265843"/>
              <a:gd name="connsiteY116" fmla="*/ 668740 h 4094328"/>
              <a:gd name="connsiteX117" fmla="*/ 2565779 w 6265843"/>
              <a:gd name="connsiteY117" fmla="*/ 600501 h 4094328"/>
              <a:gd name="connsiteX118" fmla="*/ 2511188 w 6265843"/>
              <a:gd name="connsiteY118" fmla="*/ 573206 h 4094328"/>
              <a:gd name="connsiteX119" fmla="*/ 2470245 w 6265843"/>
              <a:gd name="connsiteY119" fmla="*/ 545910 h 4094328"/>
              <a:gd name="connsiteX120" fmla="*/ 2333767 w 6265843"/>
              <a:gd name="connsiteY120" fmla="*/ 450376 h 4094328"/>
              <a:gd name="connsiteX121" fmla="*/ 2197289 w 6265843"/>
              <a:gd name="connsiteY121" fmla="*/ 423081 h 4094328"/>
              <a:gd name="connsiteX122" fmla="*/ 1460310 w 6265843"/>
              <a:gd name="connsiteY122" fmla="*/ 504967 h 4094328"/>
              <a:gd name="connsiteX123" fmla="*/ 1419367 w 6265843"/>
              <a:gd name="connsiteY123" fmla="*/ 559558 h 4094328"/>
              <a:gd name="connsiteX124" fmla="*/ 1392071 w 6265843"/>
              <a:gd name="connsiteY124" fmla="*/ 641445 h 4094328"/>
              <a:gd name="connsiteX125" fmla="*/ 1405719 w 6265843"/>
              <a:gd name="connsiteY125" fmla="*/ 723331 h 4094328"/>
              <a:gd name="connsiteX126" fmla="*/ 1446663 w 6265843"/>
              <a:gd name="connsiteY126" fmla="*/ 777922 h 4094328"/>
              <a:gd name="connsiteX127" fmla="*/ 1528549 w 6265843"/>
              <a:gd name="connsiteY127" fmla="*/ 859809 h 4094328"/>
              <a:gd name="connsiteX128" fmla="*/ 1583140 w 6265843"/>
              <a:gd name="connsiteY128" fmla="*/ 914400 h 4094328"/>
              <a:gd name="connsiteX129" fmla="*/ 1624083 w 6265843"/>
              <a:gd name="connsiteY129" fmla="*/ 928048 h 4094328"/>
              <a:gd name="connsiteX130" fmla="*/ 1705970 w 6265843"/>
              <a:gd name="connsiteY130" fmla="*/ 982639 h 4094328"/>
              <a:gd name="connsiteX131" fmla="*/ 1869743 w 6265843"/>
              <a:gd name="connsiteY131" fmla="*/ 1009934 h 4094328"/>
              <a:gd name="connsiteX132" fmla="*/ 1924334 w 6265843"/>
              <a:gd name="connsiteY132" fmla="*/ 1023582 h 4094328"/>
              <a:gd name="connsiteX133" fmla="*/ 2292824 w 6265843"/>
              <a:gd name="connsiteY133" fmla="*/ 1037230 h 4094328"/>
              <a:gd name="connsiteX134" fmla="*/ 2320119 w 6265843"/>
              <a:gd name="connsiteY134" fmla="*/ 1119116 h 4094328"/>
              <a:gd name="connsiteX135" fmla="*/ 2333767 w 6265843"/>
              <a:gd name="connsiteY135" fmla="*/ 1160060 h 4094328"/>
              <a:gd name="connsiteX136" fmla="*/ 2347415 w 6265843"/>
              <a:gd name="connsiteY136" fmla="*/ 1214651 h 4094328"/>
              <a:gd name="connsiteX137" fmla="*/ 2374710 w 6265843"/>
              <a:gd name="connsiteY137" fmla="*/ 1255594 h 4094328"/>
              <a:gd name="connsiteX138" fmla="*/ 2415654 w 6265843"/>
              <a:gd name="connsiteY138" fmla="*/ 1419367 h 4094328"/>
              <a:gd name="connsiteX139" fmla="*/ 2429301 w 6265843"/>
              <a:gd name="connsiteY139" fmla="*/ 1501254 h 4094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6265843" h="4094328">
                <a:moveTo>
                  <a:pt x="0" y="4094328"/>
                </a:moveTo>
                <a:cubicBezTo>
                  <a:pt x="268406" y="4089779"/>
                  <a:pt x="537313" y="4097691"/>
                  <a:pt x="805218" y="4080681"/>
                </a:cubicBezTo>
                <a:cubicBezTo>
                  <a:pt x="827919" y="4079240"/>
                  <a:pt x="839464" y="4049910"/>
                  <a:pt x="859809" y="4039737"/>
                </a:cubicBezTo>
                <a:cubicBezTo>
                  <a:pt x="885543" y="4026870"/>
                  <a:pt x="915502" y="4024348"/>
                  <a:pt x="941695" y="4012442"/>
                </a:cubicBezTo>
                <a:cubicBezTo>
                  <a:pt x="965844" y="4001465"/>
                  <a:pt x="985694" y="3982271"/>
                  <a:pt x="1009934" y="3971498"/>
                </a:cubicBezTo>
                <a:cubicBezTo>
                  <a:pt x="1088662" y="3936508"/>
                  <a:pt x="1038922" y="3977476"/>
                  <a:pt x="1105468" y="3944203"/>
                </a:cubicBezTo>
                <a:cubicBezTo>
                  <a:pt x="1120139" y="3936867"/>
                  <a:pt x="1132764" y="3926006"/>
                  <a:pt x="1146412" y="3916907"/>
                </a:cubicBezTo>
                <a:cubicBezTo>
                  <a:pt x="1155510" y="3903259"/>
                  <a:pt x="1161106" y="3886465"/>
                  <a:pt x="1173707" y="3875964"/>
                </a:cubicBezTo>
                <a:cubicBezTo>
                  <a:pt x="1189336" y="3862940"/>
                  <a:pt x="1208997" y="3855103"/>
                  <a:pt x="1228298" y="3848669"/>
                </a:cubicBezTo>
                <a:cubicBezTo>
                  <a:pt x="1279483" y="3831608"/>
                  <a:pt x="1395429" y="3826385"/>
                  <a:pt x="1433015" y="3821373"/>
                </a:cubicBezTo>
                <a:cubicBezTo>
                  <a:pt x="1456008" y="3818307"/>
                  <a:pt x="1478610" y="3812757"/>
                  <a:pt x="1501254" y="3807725"/>
                </a:cubicBezTo>
                <a:cubicBezTo>
                  <a:pt x="1552672" y="3796299"/>
                  <a:pt x="1551188" y="3795630"/>
                  <a:pt x="1596788" y="3780430"/>
                </a:cubicBezTo>
                <a:cubicBezTo>
                  <a:pt x="1619534" y="3762233"/>
                  <a:pt x="1640452" y="3741478"/>
                  <a:pt x="1665027" y="3725839"/>
                </a:cubicBezTo>
                <a:cubicBezTo>
                  <a:pt x="1690773" y="3709455"/>
                  <a:pt x="1719986" y="3699257"/>
                  <a:pt x="1746913" y="3684896"/>
                </a:cubicBezTo>
                <a:cubicBezTo>
                  <a:pt x="1788240" y="3662855"/>
                  <a:pt x="1829854" y="3641205"/>
                  <a:pt x="1869743" y="3616657"/>
                </a:cubicBezTo>
                <a:cubicBezTo>
                  <a:pt x="1889115" y="3604736"/>
                  <a:pt x="1905045" y="3587769"/>
                  <a:pt x="1924334" y="3575713"/>
                </a:cubicBezTo>
                <a:cubicBezTo>
                  <a:pt x="1941586" y="3564930"/>
                  <a:pt x="1961261" y="3558512"/>
                  <a:pt x="1978925" y="3548418"/>
                </a:cubicBezTo>
                <a:cubicBezTo>
                  <a:pt x="2042150" y="3512289"/>
                  <a:pt x="2017062" y="3515048"/>
                  <a:pt x="2088107" y="3452884"/>
                </a:cubicBezTo>
                <a:cubicBezTo>
                  <a:pt x="2100451" y="3442083"/>
                  <a:pt x="2115403" y="3434687"/>
                  <a:pt x="2129051" y="3425588"/>
                </a:cubicBezTo>
                <a:cubicBezTo>
                  <a:pt x="2138149" y="3407391"/>
                  <a:pt x="2144521" y="3387552"/>
                  <a:pt x="2156346" y="3370997"/>
                </a:cubicBezTo>
                <a:cubicBezTo>
                  <a:pt x="2167564" y="3355291"/>
                  <a:pt x="2181230" y="3340760"/>
                  <a:pt x="2197289" y="3330054"/>
                </a:cubicBezTo>
                <a:cubicBezTo>
                  <a:pt x="2209259" y="3322074"/>
                  <a:pt x="2223872" y="3317251"/>
                  <a:pt x="2238233" y="3316406"/>
                </a:cubicBezTo>
                <a:cubicBezTo>
                  <a:pt x="2379090" y="3308120"/>
                  <a:pt x="2520286" y="3307307"/>
                  <a:pt x="2661313" y="3302758"/>
                </a:cubicBezTo>
                <a:lnTo>
                  <a:pt x="2770495" y="3289110"/>
                </a:lnTo>
                <a:cubicBezTo>
                  <a:pt x="2892588" y="3276258"/>
                  <a:pt x="2927297" y="3277303"/>
                  <a:pt x="3043451" y="3261815"/>
                </a:cubicBezTo>
                <a:cubicBezTo>
                  <a:pt x="3081371" y="3256759"/>
                  <a:pt x="3185939" y="3235945"/>
                  <a:pt x="3220871" y="3234519"/>
                </a:cubicBezTo>
                <a:cubicBezTo>
                  <a:pt x="3411835" y="3226725"/>
                  <a:pt x="3603008" y="3225421"/>
                  <a:pt x="3794077" y="3220872"/>
                </a:cubicBezTo>
                <a:cubicBezTo>
                  <a:pt x="3919919" y="3189411"/>
                  <a:pt x="3764395" y="3229775"/>
                  <a:pt x="3930555" y="3179928"/>
                </a:cubicBezTo>
                <a:cubicBezTo>
                  <a:pt x="3946888" y="3175028"/>
                  <a:pt x="4007398" y="3162828"/>
                  <a:pt x="4026089" y="3152633"/>
                </a:cubicBezTo>
                <a:cubicBezTo>
                  <a:pt x="4063766" y="3132082"/>
                  <a:pt x="4135271" y="3084394"/>
                  <a:pt x="4135271" y="3084394"/>
                </a:cubicBezTo>
                <a:cubicBezTo>
                  <a:pt x="4153468" y="3057098"/>
                  <a:pt x="4166666" y="3025704"/>
                  <a:pt x="4189863" y="3002507"/>
                </a:cubicBezTo>
                <a:cubicBezTo>
                  <a:pt x="4208060" y="2984310"/>
                  <a:pt x="4229013" y="2968504"/>
                  <a:pt x="4244454" y="2947916"/>
                </a:cubicBezTo>
                <a:cubicBezTo>
                  <a:pt x="4270204" y="2913582"/>
                  <a:pt x="4286941" y="2873068"/>
                  <a:pt x="4312692" y="2838734"/>
                </a:cubicBezTo>
                <a:lnTo>
                  <a:pt x="4353636" y="2784143"/>
                </a:lnTo>
                <a:cubicBezTo>
                  <a:pt x="4362734" y="2756848"/>
                  <a:pt x="4368064" y="2727991"/>
                  <a:pt x="4380931" y="2702257"/>
                </a:cubicBezTo>
                <a:cubicBezTo>
                  <a:pt x="4415563" y="2632995"/>
                  <a:pt x="4396942" y="2664594"/>
                  <a:pt x="4435522" y="2606722"/>
                </a:cubicBezTo>
                <a:cubicBezTo>
                  <a:pt x="4440071" y="2561230"/>
                  <a:pt x="4442704" y="2515505"/>
                  <a:pt x="4449170" y="2470245"/>
                </a:cubicBezTo>
                <a:cubicBezTo>
                  <a:pt x="4455987" y="2422524"/>
                  <a:pt x="4464802" y="2417475"/>
                  <a:pt x="4476465" y="2374710"/>
                </a:cubicBezTo>
                <a:cubicBezTo>
                  <a:pt x="4486336" y="2338518"/>
                  <a:pt x="4482952" y="2296742"/>
                  <a:pt x="4503761" y="2265528"/>
                </a:cubicBezTo>
                <a:cubicBezTo>
                  <a:pt x="4521958" y="2238233"/>
                  <a:pt x="4526527" y="2191599"/>
                  <a:pt x="4558352" y="2183642"/>
                </a:cubicBezTo>
                <a:cubicBezTo>
                  <a:pt x="4711645" y="2145318"/>
                  <a:pt x="4510517" y="2199795"/>
                  <a:pt x="4667534" y="2142698"/>
                </a:cubicBezTo>
                <a:cubicBezTo>
                  <a:pt x="4698659" y="2131380"/>
                  <a:pt x="4731943" y="2126721"/>
                  <a:pt x="4763068" y="2115403"/>
                </a:cubicBezTo>
                <a:cubicBezTo>
                  <a:pt x="4782188" y="2108450"/>
                  <a:pt x="4798960" y="2096121"/>
                  <a:pt x="4817660" y="2088107"/>
                </a:cubicBezTo>
                <a:cubicBezTo>
                  <a:pt x="4830883" y="2082440"/>
                  <a:pt x="4844955" y="2079009"/>
                  <a:pt x="4858603" y="2074460"/>
                </a:cubicBezTo>
                <a:cubicBezTo>
                  <a:pt x="4872251" y="2065361"/>
                  <a:pt x="4884875" y="2054499"/>
                  <a:pt x="4899546" y="2047164"/>
                </a:cubicBezTo>
                <a:cubicBezTo>
                  <a:pt x="4921458" y="2036208"/>
                  <a:pt x="4944846" y="2028471"/>
                  <a:pt x="4967785" y="2019869"/>
                </a:cubicBezTo>
                <a:cubicBezTo>
                  <a:pt x="4981255" y="2014818"/>
                  <a:pt x="4995861" y="2012655"/>
                  <a:pt x="5008728" y="2006221"/>
                </a:cubicBezTo>
                <a:cubicBezTo>
                  <a:pt x="5023399" y="1998885"/>
                  <a:pt x="5033492" y="1981622"/>
                  <a:pt x="5049671" y="1978925"/>
                </a:cubicBezTo>
                <a:cubicBezTo>
                  <a:pt x="5117131" y="1967682"/>
                  <a:pt x="5186149" y="1969827"/>
                  <a:pt x="5254388" y="1965278"/>
                </a:cubicBezTo>
                <a:cubicBezTo>
                  <a:pt x="5272585" y="1960729"/>
                  <a:pt x="5291013" y="1957020"/>
                  <a:pt x="5308979" y="1951630"/>
                </a:cubicBezTo>
                <a:cubicBezTo>
                  <a:pt x="5336537" y="1943362"/>
                  <a:pt x="5362382" y="1928403"/>
                  <a:pt x="5390865" y="1924334"/>
                </a:cubicBezTo>
                <a:lnTo>
                  <a:pt x="5486400" y="1910687"/>
                </a:lnTo>
                <a:cubicBezTo>
                  <a:pt x="5504597" y="1901588"/>
                  <a:pt x="5521363" y="1888744"/>
                  <a:pt x="5540991" y="1883391"/>
                </a:cubicBezTo>
                <a:cubicBezTo>
                  <a:pt x="5572025" y="1874927"/>
                  <a:pt x="5606658" y="1881690"/>
                  <a:pt x="5636525" y="1869743"/>
                </a:cubicBezTo>
                <a:cubicBezTo>
                  <a:pt x="5666427" y="1857782"/>
                  <a:pt x="5686002" y="1810372"/>
                  <a:pt x="5704764" y="1787857"/>
                </a:cubicBezTo>
                <a:cubicBezTo>
                  <a:pt x="5717120" y="1773030"/>
                  <a:pt x="5732059" y="1760561"/>
                  <a:pt x="5745707" y="1746913"/>
                </a:cubicBezTo>
                <a:cubicBezTo>
                  <a:pt x="5754806" y="1719618"/>
                  <a:pt x="5762318" y="1691741"/>
                  <a:pt x="5773003" y="1665027"/>
                </a:cubicBezTo>
                <a:cubicBezTo>
                  <a:pt x="5810984" y="1570072"/>
                  <a:pt x="5792550" y="1620031"/>
                  <a:pt x="5827594" y="1514901"/>
                </a:cubicBezTo>
                <a:cubicBezTo>
                  <a:pt x="5832143" y="1501253"/>
                  <a:pt x="5837753" y="1487914"/>
                  <a:pt x="5841242" y="1473958"/>
                </a:cubicBezTo>
                <a:cubicBezTo>
                  <a:pt x="5845791" y="1455761"/>
                  <a:pt x="5848958" y="1437161"/>
                  <a:pt x="5854889" y="1419367"/>
                </a:cubicBezTo>
                <a:cubicBezTo>
                  <a:pt x="5896549" y="1294386"/>
                  <a:pt x="5867455" y="1408426"/>
                  <a:pt x="5923128" y="1269242"/>
                </a:cubicBezTo>
                <a:cubicBezTo>
                  <a:pt x="5939156" y="1229171"/>
                  <a:pt x="5950423" y="1187355"/>
                  <a:pt x="5964071" y="1146412"/>
                </a:cubicBezTo>
                <a:cubicBezTo>
                  <a:pt x="5968620" y="1132764"/>
                  <a:pt x="5974898" y="1119576"/>
                  <a:pt x="5977719" y="1105469"/>
                </a:cubicBezTo>
                <a:cubicBezTo>
                  <a:pt x="5982268" y="1082723"/>
                  <a:pt x="5982752" y="1058768"/>
                  <a:pt x="5991367" y="1037230"/>
                </a:cubicBezTo>
                <a:cubicBezTo>
                  <a:pt x="6001219" y="1012601"/>
                  <a:pt x="6018251" y="991485"/>
                  <a:pt x="6032310" y="968991"/>
                </a:cubicBezTo>
                <a:cubicBezTo>
                  <a:pt x="6041003" y="955082"/>
                  <a:pt x="6050913" y="941957"/>
                  <a:pt x="6059606" y="928048"/>
                </a:cubicBezTo>
                <a:cubicBezTo>
                  <a:pt x="6073665" y="905554"/>
                  <a:pt x="6086490" y="882303"/>
                  <a:pt x="6100549" y="859809"/>
                </a:cubicBezTo>
                <a:cubicBezTo>
                  <a:pt x="6109242" y="845900"/>
                  <a:pt x="6119879" y="833204"/>
                  <a:pt x="6127845" y="818866"/>
                </a:cubicBezTo>
                <a:cubicBezTo>
                  <a:pt x="6155107" y="769794"/>
                  <a:pt x="6168619" y="744396"/>
                  <a:pt x="6182436" y="696036"/>
                </a:cubicBezTo>
                <a:cubicBezTo>
                  <a:pt x="6187589" y="678001"/>
                  <a:pt x="6189117" y="658860"/>
                  <a:pt x="6196083" y="641445"/>
                </a:cubicBezTo>
                <a:cubicBezTo>
                  <a:pt x="6207417" y="613110"/>
                  <a:pt x="6223379" y="586854"/>
                  <a:pt x="6237027" y="559558"/>
                </a:cubicBezTo>
                <a:cubicBezTo>
                  <a:pt x="6271035" y="423519"/>
                  <a:pt x="6279624" y="411157"/>
                  <a:pt x="6237027" y="191069"/>
                </a:cubicBezTo>
                <a:cubicBezTo>
                  <a:pt x="6228872" y="148933"/>
                  <a:pt x="6191829" y="118095"/>
                  <a:pt x="6168788" y="81887"/>
                </a:cubicBezTo>
                <a:cubicBezTo>
                  <a:pt x="6159982" y="68049"/>
                  <a:pt x="6150591" y="54591"/>
                  <a:pt x="6141492" y="40943"/>
                </a:cubicBezTo>
                <a:lnTo>
                  <a:pt x="6114197" y="0"/>
                </a:lnTo>
                <a:cubicBezTo>
                  <a:pt x="6005015" y="13648"/>
                  <a:pt x="5893161" y="13329"/>
                  <a:pt x="5786651" y="40943"/>
                </a:cubicBezTo>
                <a:cubicBezTo>
                  <a:pt x="5764633" y="46651"/>
                  <a:pt x="5755120" y="74826"/>
                  <a:pt x="5745707" y="95534"/>
                </a:cubicBezTo>
                <a:cubicBezTo>
                  <a:pt x="5626833" y="357057"/>
                  <a:pt x="5802964" y="50153"/>
                  <a:pt x="5677468" y="259307"/>
                </a:cubicBezTo>
                <a:cubicBezTo>
                  <a:pt x="5672919" y="282053"/>
                  <a:pt x="5669924" y="305167"/>
                  <a:pt x="5663821" y="327546"/>
                </a:cubicBezTo>
                <a:cubicBezTo>
                  <a:pt x="5656251" y="355304"/>
                  <a:pt x="5645624" y="382137"/>
                  <a:pt x="5636525" y="409433"/>
                </a:cubicBezTo>
                <a:cubicBezTo>
                  <a:pt x="5631976" y="423081"/>
                  <a:pt x="5626366" y="436420"/>
                  <a:pt x="5622877" y="450376"/>
                </a:cubicBezTo>
                <a:cubicBezTo>
                  <a:pt x="5618328" y="468573"/>
                  <a:pt x="5614383" y="486932"/>
                  <a:pt x="5609230" y="504967"/>
                </a:cubicBezTo>
                <a:cubicBezTo>
                  <a:pt x="5605278" y="518799"/>
                  <a:pt x="5598817" y="531892"/>
                  <a:pt x="5595582" y="545910"/>
                </a:cubicBezTo>
                <a:cubicBezTo>
                  <a:pt x="5585150" y="591116"/>
                  <a:pt x="5575913" y="636626"/>
                  <a:pt x="5568286" y="682388"/>
                </a:cubicBezTo>
                <a:cubicBezTo>
                  <a:pt x="5558164" y="743124"/>
                  <a:pt x="5546827" y="837403"/>
                  <a:pt x="5513695" y="887104"/>
                </a:cubicBezTo>
                <a:cubicBezTo>
                  <a:pt x="5504597" y="900752"/>
                  <a:pt x="5497434" y="915911"/>
                  <a:pt x="5486400" y="928048"/>
                </a:cubicBezTo>
                <a:cubicBezTo>
                  <a:pt x="5293440" y="1140306"/>
                  <a:pt x="5450683" y="979155"/>
                  <a:pt x="5322627" y="1064525"/>
                </a:cubicBezTo>
                <a:cubicBezTo>
                  <a:pt x="5298390" y="1080683"/>
                  <a:pt x="5279961" y="1105167"/>
                  <a:pt x="5254388" y="1119116"/>
                </a:cubicBezTo>
                <a:cubicBezTo>
                  <a:pt x="5229129" y="1132894"/>
                  <a:pt x="5172501" y="1146412"/>
                  <a:pt x="5172501" y="1146412"/>
                </a:cubicBezTo>
                <a:cubicBezTo>
                  <a:pt x="5133578" y="1142087"/>
                  <a:pt x="5054458" y="1141981"/>
                  <a:pt x="5008728" y="1119116"/>
                </a:cubicBezTo>
                <a:cubicBezTo>
                  <a:pt x="4994057" y="1111781"/>
                  <a:pt x="4981433" y="1100919"/>
                  <a:pt x="4967785" y="1091821"/>
                </a:cubicBezTo>
                <a:cubicBezTo>
                  <a:pt x="4958686" y="1078173"/>
                  <a:pt x="4948265" y="1065320"/>
                  <a:pt x="4940489" y="1050878"/>
                </a:cubicBezTo>
                <a:cubicBezTo>
                  <a:pt x="4916375" y="1006095"/>
                  <a:pt x="4908216" y="950365"/>
                  <a:pt x="4872251" y="914400"/>
                </a:cubicBezTo>
                <a:cubicBezTo>
                  <a:pt x="4854054" y="896203"/>
                  <a:pt x="4833101" y="880397"/>
                  <a:pt x="4817660" y="859809"/>
                </a:cubicBezTo>
                <a:cubicBezTo>
                  <a:pt x="4805453" y="843533"/>
                  <a:pt x="4800458" y="822882"/>
                  <a:pt x="4790364" y="805218"/>
                </a:cubicBezTo>
                <a:cubicBezTo>
                  <a:pt x="4782226" y="790977"/>
                  <a:pt x="4772167" y="777923"/>
                  <a:pt x="4763068" y="764275"/>
                </a:cubicBezTo>
                <a:cubicBezTo>
                  <a:pt x="4743746" y="706304"/>
                  <a:pt x="4735515" y="675175"/>
                  <a:pt x="4694830" y="614149"/>
                </a:cubicBezTo>
                <a:cubicBezTo>
                  <a:pt x="4685731" y="600501"/>
                  <a:pt x="4680342" y="583453"/>
                  <a:pt x="4667534" y="573206"/>
                </a:cubicBezTo>
                <a:cubicBezTo>
                  <a:pt x="4656300" y="564219"/>
                  <a:pt x="4639458" y="565992"/>
                  <a:pt x="4626591" y="559558"/>
                </a:cubicBezTo>
                <a:cubicBezTo>
                  <a:pt x="4611920" y="552223"/>
                  <a:pt x="4598249" y="542764"/>
                  <a:pt x="4585648" y="532263"/>
                </a:cubicBezTo>
                <a:cubicBezTo>
                  <a:pt x="4570820" y="519907"/>
                  <a:pt x="4560410" y="502538"/>
                  <a:pt x="4544704" y="491319"/>
                </a:cubicBezTo>
                <a:cubicBezTo>
                  <a:pt x="4528149" y="479494"/>
                  <a:pt x="4507365" y="474807"/>
                  <a:pt x="4490113" y="464024"/>
                </a:cubicBezTo>
                <a:cubicBezTo>
                  <a:pt x="4470824" y="451969"/>
                  <a:pt x="4455406" y="434128"/>
                  <a:pt x="4435522" y="423081"/>
                </a:cubicBezTo>
                <a:cubicBezTo>
                  <a:pt x="4395988" y="401117"/>
                  <a:pt x="4310464" y="378678"/>
                  <a:pt x="4271749" y="368490"/>
                </a:cubicBezTo>
                <a:cubicBezTo>
                  <a:pt x="4052598" y="310819"/>
                  <a:pt x="4144211" y="329811"/>
                  <a:pt x="3889612" y="313898"/>
                </a:cubicBezTo>
                <a:cubicBezTo>
                  <a:pt x="3794078" y="318447"/>
                  <a:pt x="3698390" y="320481"/>
                  <a:pt x="3603009" y="327546"/>
                </a:cubicBezTo>
                <a:cubicBezTo>
                  <a:pt x="3546692" y="331718"/>
                  <a:pt x="3463140" y="355690"/>
                  <a:pt x="3411940" y="368490"/>
                </a:cubicBezTo>
                <a:cubicBezTo>
                  <a:pt x="3321513" y="428774"/>
                  <a:pt x="3425492" y="368512"/>
                  <a:pt x="3248167" y="409433"/>
                </a:cubicBezTo>
                <a:cubicBezTo>
                  <a:pt x="3228343" y="414008"/>
                  <a:pt x="3212466" y="429172"/>
                  <a:pt x="3193576" y="436728"/>
                </a:cubicBezTo>
                <a:cubicBezTo>
                  <a:pt x="3166862" y="447414"/>
                  <a:pt x="3139248" y="455756"/>
                  <a:pt x="3111689" y="464024"/>
                </a:cubicBezTo>
                <a:cubicBezTo>
                  <a:pt x="3093723" y="469414"/>
                  <a:pt x="3075133" y="472519"/>
                  <a:pt x="3057098" y="477672"/>
                </a:cubicBezTo>
                <a:cubicBezTo>
                  <a:pt x="3043266" y="481624"/>
                  <a:pt x="3030111" y="487830"/>
                  <a:pt x="3016155" y="491319"/>
                </a:cubicBezTo>
                <a:cubicBezTo>
                  <a:pt x="2993651" y="496945"/>
                  <a:pt x="2970295" y="498863"/>
                  <a:pt x="2947916" y="504967"/>
                </a:cubicBezTo>
                <a:cubicBezTo>
                  <a:pt x="2920158" y="512538"/>
                  <a:pt x="2893588" y="523995"/>
                  <a:pt x="2866030" y="532263"/>
                </a:cubicBezTo>
                <a:cubicBezTo>
                  <a:pt x="2848064" y="537653"/>
                  <a:pt x="2829636" y="541361"/>
                  <a:pt x="2811439" y="545910"/>
                </a:cubicBezTo>
                <a:cubicBezTo>
                  <a:pt x="2784143" y="564107"/>
                  <a:pt x="2739926" y="569379"/>
                  <a:pt x="2729552" y="600501"/>
                </a:cubicBezTo>
                <a:cubicBezTo>
                  <a:pt x="2709470" y="660746"/>
                  <a:pt x="2728772" y="635011"/>
                  <a:pt x="2661313" y="668740"/>
                </a:cubicBezTo>
                <a:cubicBezTo>
                  <a:pt x="2511697" y="593933"/>
                  <a:pt x="2694880" y="692717"/>
                  <a:pt x="2565779" y="600501"/>
                </a:cubicBezTo>
                <a:cubicBezTo>
                  <a:pt x="2549224" y="588676"/>
                  <a:pt x="2528852" y="583300"/>
                  <a:pt x="2511188" y="573206"/>
                </a:cubicBezTo>
                <a:cubicBezTo>
                  <a:pt x="2496947" y="565068"/>
                  <a:pt x="2483592" y="555444"/>
                  <a:pt x="2470245" y="545910"/>
                </a:cubicBezTo>
                <a:cubicBezTo>
                  <a:pt x="2442995" y="526445"/>
                  <a:pt x="2357298" y="458220"/>
                  <a:pt x="2333767" y="450376"/>
                </a:cubicBezTo>
                <a:cubicBezTo>
                  <a:pt x="2262307" y="426555"/>
                  <a:pt x="2307065" y="438762"/>
                  <a:pt x="2197289" y="423081"/>
                </a:cubicBezTo>
                <a:cubicBezTo>
                  <a:pt x="1673571" y="433769"/>
                  <a:pt x="1660642" y="279593"/>
                  <a:pt x="1460310" y="504967"/>
                </a:cubicBezTo>
                <a:cubicBezTo>
                  <a:pt x="1445198" y="521968"/>
                  <a:pt x="1433015" y="541361"/>
                  <a:pt x="1419367" y="559558"/>
                </a:cubicBezTo>
                <a:cubicBezTo>
                  <a:pt x="1410268" y="586854"/>
                  <a:pt x="1387341" y="613064"/>
                  <a:pt x="1392071" y="641445"/>
                </a:cubicBezTo>
                <a:cubicBezTo>
                  <a:pt x="1396620" y="668740"/>
                  <a:pt x="1395442" y="697638"/>
                  <a:pt x="1405719" y="723331"/>
                </a:cubicBezTo>
                <a:cubicBezTo>
                  <a:pt x="1414167" y="744450"/>
                  <a:pt x="1433442" y="759412"/>
                  <a:pt x="1446663" y="777922"/>
                </a:cubicBezTo>
                <a:cubicBezTo>
                  <a:pt x="1505807" y="860724"/>
                  <a:pt x="1434166" y="777224"/>
                  <a:pt x="1528549" y="859809"/>
                </a:cubicBezTo>
                <a:cubicBezTo>
                  <a:pt x="1547916" y="876755"/>
                  <a:pt x="1562199" y="899442"/>
                  <a:pt x="1583140" y="914400"/>
                </a:cubicBezTo>
                <a:cubicBezTo>
                  <a:pt x="1594846" y="922762"/>
                  <a:pt x="1611507" y="921062"/>
                  <a:pt x="1624083" y="928048"/>
                </a:cubicBezTo>
                <a:cubicBezTo>
                  <a:pt x="1652760" y="943980"/>
                  <a:pt x="1674144" y="974682"/>
                  <a:pt x="1705970" y="982639"/>
                </a:cubicBezTo>
                <a:cubicBezTo>
                  <a:pt x="1796143" y="1005183"/>
                  <a:pt x="1741949" y="993961"/>
                  <a:pt x="1869743" y="1009934"/>
                </a:cubicBezTo>
                <a:cubicBezTo>
                  <a:pt x="1887940" y="1014483"/>
                  <a:pt x="1905616" y="1022374"/>
                  <a:pt x="1924334" y="1023582"/>
                </a:cubicBezTo>
                <a:cubicBezTo>
                  <a:pt x="2046993" y="1031496"/>
                  <a:pt x="2173341" y="1008389"/>
                  <a:pt x="2292824" y="1037230"/>
                </a:cubicBezTo>
                <a:cubicBezTo>
                  <a:pt x="2320793" y="1043981"/>
                  <a:pt x="2311021" y="1091821"/>
                  <a:pt x="2320119" y="1119116"/>
                </a:cubicBezTo>
                <a:cubicBezTo>
                  <a:pt x="2324668" y="1132764"/>
                  <a:pt x="2330278" y="1146103"/>
                  <a:pt x="2333767" y="1160060"/>
                </a:cubicBezTo>
                <a:cubicBezTo>
                  <a:pt x="2338316" y="1178257"/>
                  <a:pt x="2340026" y="1197411"/>
                  <a:pt x="2347415" y="1214651"/>
                </a:cubicBezTo>
                <a:cubicBezTo>
                  <a:pt x="2353876" y="1229727"/>
                  <a:pt x="2365612" y="1241946"/>
                  <a:pt x="2374710" y="1255594"/>
                </a:cubicBezTo>
                <a:lnTo>
                  <a:pt x="2415654" y="1419367"/>
                </a:lnTo>
                <a:cubicBezTo>
                  <a:pt x="2431508" y="1482783"/>
                  <a:pt x="2429301" y="1455202"/>
                  <a:pt x="2429301" y="150125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/>
      <p:bldP spid="28" grpId="0" animBg="1"/>
      <p:bldP spid="29" grpId="0" animBg="1"/>
      <p:bldP spid="29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30" name="Picture 2" descr="Resultado de imagem para controle play 2 botoes">
            <a:extLst>
              <a:ext uri="{FF2B5EF4-FFF2-40B4-BE49-F238E27FC236}">
                <a16:creationId xmlns:a16="http://schemas.microsoft.com/office/drawing/2014/main" id="{A493A3BD-21A2-447A-BFB9-172420F625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4573" y="2403776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406AE31F-053F-40D2-9B1D-45E802E221E5}"/>
              </a:ext>
            </a:extLst>
          </p:cNvPr>
          <p:cNvCxnSpPr/>
          <p:nvPr/>
        </p:nvCxnSpPr>
        <p:spPr>
          <a:xfrm>
            <a:off x="8128795" y="3759026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25DE09B7-1C84-44AE-9AAD-DC5BD21D109A}"/>
              </a:ext>
            </a:extLst>
          </p:cNvPr>
          <p:cNvSpPr txBox="1"/>
          <p:nvPr/>
        </p:nvSpPr>
        <p:spPr>
          <a:xfrm>
            <a:off x="9031019" y="3410245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Modo manual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519A9085-29CB-4110-B471-4DAF26A92179}"/>
              </a:ext>
            </a:extLst>
          </p:cNvPr>
          <p:cNvSpPr txBox="1"/>
          <p:nvPr/>
        </p:nvSpPr>
        <p:spPr>
          <a:xfrm>
            <a:off x="1614874" y="2859493"/>
            <a:ext cx="169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Aumentar nível</a:t>
            </a:r>
          </a:p>
        </p:txBody>
      </p:sp>
      <p:cxnSp>
        <p:nvCxnSpPr>
          <p:cNvPr id="34" name="Conector: Angulado 33">
            <a:extLst>
              <a:ext uri="{FF2B5EF4-FFF2-40B4-BE49-F238E27FC236}">
                <a16:creationId xmlns:a16="http://schemas.microsoft.com/office/drawing/2014/main" id="{A8B7DD99-3E7A-4E39-A813-AD4954DE7D09}"/>
              </a:ext>
            </a:extLst>
          </p:cNvPr>
          <p:cNvCxnSpPr>
            <a:cxnSpLocks/>
            <a:endCxn id="33" idx="3"/>
          </p:cNvCxnSpPr>
          <p:nvPr/>
        </p:nvCxnSpPr>
        <p:spPr>
          <a:xfrm rot="10800000">
            <a:off x="3305415" y="3274992"/>
            <a:ext cx="882985" cy="13525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90E4E430-70BD-4991-B458-9C3B1408204F}"/>
              </a:ext>
            </a:extLst>
          </p:cNvPr>
          <p:cNvSpPr txBox="1"/>
          <p:nvPr/>
        </p:nvSpPr>
        <p:spPr>
          <a:xfrm>
            <a:off x="1732315" y="4196095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Diminuir nível</a:t>
            </a:r>
          </a:p>
        </p:txBody>
      </p:sp>
      <p:cxnSp>
        <p:nvCxnSpPr>
          <p:cNvPr id="36" name="Conector: Angulado 35">
            <a:extLst>
              <a:ext uri="{FF2B5EF4-FFF2-40B4-BE49-F238E27FC236}">
                <a16:creationId xmlns:a16="http://schemas.microsoft.com/office/drawing/2014/main" id="{7F7BCC96-391F-43D8-AA75-BEB43F0B0FD8}"/>
              </a:ext>
            </a:extLst>
          </p:cNvPr>
          <p:cNvCxnSpPr>
            <a:cxnSpLocks/>
            <a:endCxn id="35" idx="3"/>
          </p:cNvCxnSpPr>
          <p:nvPr/>
        </p:nvCxnSpPr>
        <p:spPr>
          <a:xfrm rot="10800000" flipV="1">
            <a:off x="3316019" y="4050618"/>
            <a:ext cx="872377" cy="5609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4A134B86-CD3E-4739-9FB5-2D2DB4F53172}"/>
              </a:ext>
            </a:extLst>
          </p:cNvPr>
          <p:cNvSpPr txBox="1"/>
          <p:nvPr/>
        </p:nvSpPr>
        <p:spPr>
          <a:xfrm>
            <a:off x="2917544" y="1107900"/>
            <a:ext cx="270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Coletar pontos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F6C78B3-3FE1-4F97-9C18-9CCF43285CB8}"/>
              </a:ext>
            </a:extLst>
          </p:cNvPr>
          <p:cNvSpPr txBox="1"/>
          <p:nvPr/>
        </p:nvSpPr>
        <p:spPr>
          <a:xfrm>
            <a:off x="5573448" y="1098375"/>
            <a:ext cx="384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Armazenar pontos coletados</a:t>
            </a:r>
          </a:p>
        </p:txBody>
      </p:sp>
      <p:cxnSp>
        <p:nvCxnSpPr>
          <p:cNvPr id="39" name="Conector: Angulado 38">
            <a:extLst>
              <a:ext uri="{FF2B5EF4-FFF2-40B4-BE49-F238E27FC236}">
                <a16:creationId xmlns:a16="http://schemas.microsoft.com/office/drawing/2014/main" id="{9B16E50C-8277-4398-8C51-3AE665804B18}"/>
              </a:ext>
            </a:extLst>
          </p:cNvPr>
          <p:cNvCxnSpPr>
            <a:cxnSpLocks/>
          </p:cNvCxnSpPr>
          <p:nvPr/>
        </p:nvCxnSpPr>
        <p:spPr>
          <a:xfrm rot="16200000" flipV="1">
            <a:off x="3691413" y="2093811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do 39">
            <a:extLst>
              <a:ext uri="{FF2B5EF4-FFF2-40B4-BE49-F238E27FC236}">
                <a16:creationId xmlns:a16="http://schemas.microsoft.com/office/drawing/2014/main" id="{A4FD8912-AE58-4BF9-8E5E-B67E75DB3453}"/>
              </a:ext>
            </a:extLst>
          </p:cNvPr>
          <p:cNvCxnSpPr>
            <a:cxnSpLocks/>
            <a:endCxn id="38" idx="2"/>
          </p:cNvCxnSpPr>
          <p:nvPr/>
        </p:nvCxnSpPr>
        <p:spPr>
          <a:xfrm rot="5400000" flipH="1" flipV="1">
            <a:off x="5897537" y="2066584"/>
            <a:ext cx="2103754" cy="1090667"/>
          </a:xfrm>
          <a:prstGeom prst="bentConnector3">
            <a:avLst>
              <a:gd name="adj1" fmla="val 91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6E65BB52-D6FF-4236-8424-E2891BECAED0}"/>
              </a:ext>
            </a:extLst>
          </p:cNvPr>
          <p:cNvCxnSpPr/>
          <p:nvPr/>
        </p:nvCxnSpPr>
        <p:spPr>
          <a:xfrm rot="10800000">
            <a:off x="2348098" y="2101888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do 41">
            <a:extLst>
              <a:ext uri="{FF2B5EF4-FFF2-40B4-BE49-F238E27FC236}">
                <a16:creationId xmlns:a16="http://schemas.microsoft.com/office/drawing/2014/main" id="{6843175D-B386-4C93-A652-E8F5D5AC5BD9}"/>
              </a:ext>
            </a:extLst>
          </p:cNvPr>
          <p:cNvCxnSpPr>
            <a:cxnSpLocks/>
          </p:cNvCxnSpPr>
          <p:nvPr/>
        </p:nvCxnSpPr>
        <p:spPr>
          <a:xfrm flipV="1">
            <a:off x="7558253" y="2101887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12DB548B-94D2-417B-A147-2AC8B53E0DC7}"/>
              </a:ext>
            </a:extLst>
          </p:cNvPr>
          <p:cNvSpPr txBox="1"/>
          <p:nvPr/>
        </p:nvSpPr>
        <p:spPr>
          <a:xfrm>
            <a:off x="9184189" y="1606299"/>
            <a:ext cx="194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R2 – Zerar pontos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3C20323-780A-449A-A761-C1796EC996B2}"/>
              </a:ext>
            </a:extLst>
          </p:cNvPr>
          <p:cNvSpPr txBox="1"/>
          <p:nvPr/>
        </p:nvSpPr>
        <p:spPr>
          <a:xfrm>
            <a:off x="348612" y="1666879"/>
            <a:ext cx="224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L1 – Modo autônomo</a:t>
            </a:r>
          </a:p>
        </p:txBody>
      </p:sp>
      <p:cxnSp>
        <p:nvCxnSpPr>
          <p:cNvPr id="45" name="Conector de Seta Reta 44">
            <a:extLst>
              <a:ext uri="{FF2B5EF4-FFF2-40B4-BE49-F238E27FC236}">
                <a16:creationId xmlns:a16="http://schemas.microsoft.com/office/drawing/2014/main" id="{D0063D21-956A-44A5-9D82-EA5F9785A3A8}"/>
              </a:ext>
            </a:extLst>
          </p:cNvPr>
          <p:cNvCxnSpPr/>
          <p:nvPr/>
        </p:nvCxnSpPr>
        <p:spPr>
          <a:xfrm>
            <a:off x="4446107" y="5890398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>
            <a:extLst>
              <a:ext uri="{FF2B5EF4-FFF2-40B4-BE49-F238E27FC236}">
                <a16:creationId xmlns:a16="http://schemas.microsoft.com/office/drawing/2014/main" id="{AFE7742D-C100-4547-B340-9F3C6B047025}"/>
              </a:ext>
            </a:extLst>
          </p:cNvPr>
          <p:cNvCxnSpPr>
            <a:cxnSpLocks/>
          </p:cNvCxnSpPr>
          <p:nvPr/>
        </p:nvCxnSpPr>
        <p:spPr>
          <a:xfrm>
            <a:off x="5033686" y="5388654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46">
            <a:extLst>
              <a:ext uri="{FF2B5EF4-FFF2-40B4-BE49-F238E27FC236}">
                <a16:creationId xmlns:a16="http://schemas.microsoft.com/office/drawing/2014/main" id="{F3664E7D-7C40-4A4D-89CC-C9340459BA7F}"/>
              </a:ext>
            </a:extLst>
          </p:cNvPr>
          <p:cNvCxnSpPr/>
          <p:nvPr/>
        </p:nvCxnSpPr>
        <p:spPr>
          <a:xfrm>
            <a:off x="6115317" y="5890397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 de Seta Reta 47">
            <a:extLst>
              <a:ext uri="{FF2B5EF4-FFF2-40B4-BE49-F238E27FC236}">
                <a16:creationId xmlns:a16="http://schemas.microsoft.com/office/drawing/2014/main" id="{7FB54C23-222E-4E79-8968-96C009DF8764}"/>
              </a:ext>
            </a:extLst>
          </p:cNvPr>
          <p:cNvCxnSpPr>
            <a:cxnSpLocks/>
          </p:cNvCxnSpPr>
          <p:nvPr/>
        </p:nvCxnSpPr>
        <p:spPr>
          <a:xfrm>
            <a:off x="6702896" y="5388653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63DC366A-5226-4AD0-AAFE-8AF25B916DB4}"/>
              </a:ext>
            </a:extLst>
          </p:cNvPr>
          <p:cNvSpPr txBox="1"/>
          <p:nvPr/>
        </p:nvSpPr>
        <p:spPr>
          <a:xfrm>
            <a:off x="5804165" y="5418713"/>
            <a:ext cx="83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Yaw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A23A29BB-6FA3-41E1-B0EA-6A170934D8CF}"/>
              </a:ext>
            </a:extLst>
          </p:cNvPr>
          <p:cNvSpPr txBox="1"/>
          <p:nvPr/>
        </p:nvSpPr>
        <p:spPr>
          <a:xfrm>
            <a:off x="6115319" y="6379310"/>
            <a:ext cx="117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Thrust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E984115B-CF2F-4514-9CDE-03CD52F1EBCC}"/>
              </a:ext>
            </a:extLst>
          </p:cNvPr>
          <p:cNvSpPr txBox="1"/>
          <p:nvPr/>
        </p:nvSpPr>
        <p:spPr>
          <a:xfrm>
            <a:off x="4991877" y="5408694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Roll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16B1418-55A8-4708-8FFB-713AD03EC0D5}"/>
              </a:ext>
            </a:extLst>
          </p:cNvPr>
          <p:cNvSpPr txBox="1"/>
          <p:nvPr/>
        </p:nvSpPr>
        <p:spPr>
          <a:xfrm>
            <a:off x="4731061" y="6397789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944438" y="1218674"/>
            <a:ext cx="1896708" cy="1230221"/>
            <a:chOff x="3856680" y="602739"/>
            <a:chExt cx="2162076" cy="1457583"/>
          </a:xfrm>
        </p:grpSpPr>
        <p:sp>
          <p:nvSpPr>
            <p:cNvPr id="59" name="Retângulo 58"/>
            <p:cNvSpPr/>
            <p:nvPr/>
          </p:nvSpPr>
          <p:spPr>
            <a:xfrm>
              <a:off x="3856680" y="602739"/>
              <a:ext cx="1713843" cy="112948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Ler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361412" y="2171977"/>
            <a:ext cx="4680889" cy="3621775"/>
            <a:chOff x="2050371" y="1732335"/>
            <a:chExt cx="5338515" cy="4295248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713159" y="1732335"/>
              <a:ext cx="44345" cy="361719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cxnSpLocks/>
              <a:stCxn id="65" idx="1"/>
              <a:endCxn id="110" idx="3"/>
            </p:cNvCxnSpPr>
            <p:nvPr/>
          </p:nvCxnSpPr>
          <p:spPr>
            <a:xfrm flipH="1" flipV="1">
              <a:off x="2050371" y="5682737"/>
              <a:ext cx="662249" cy="581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128166" y="4687441"/>
              <a:ext cx="5260720" cy="1340142"/>
              <a:chOff x="2128166" y="4687441"/>
              <a:chExt cx="5260720" cy="1340142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2712620" y="5349526"/>
                <a:ext cx="4089767" cy="678057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>
                <a:off x="6802387" y="5687509"/>
                <a:ext cx="586499" cy="104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128166" y="5098822"/>
                <a:ext cx="731651" cy="5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400" dirty="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4846697" y="4687441"/>
                <a:ext cx="790153" cy="5475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2400" dirty="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8758745" y="3225491"/>
            <a:ext cx="3097894" cy="2782253"/>
            <a:chOff x="9004075" y="2981223"/>
            <a:chExt cx="3533243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69" y="3225766"/>
              <a:ext cx="2472649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1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8"/>
              <a:ext cx="2472648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Config.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5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Upload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2472648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Start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300994" y="3616400"/>
              <a:ext cx="0" cy="2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300994" y="4207115"/>
              <a:ext cx="0" cy="19849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300994" y="4797830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300994" y="5385369"/>
              <a:ext cx="0" cy="2159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7" y="3421084"/>
              <a:ext cx="490603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cxnSpLocks/>
              <a:stCxn id="75" idx="1"/>
            </p:cNvCxnSpPr>
            <p:nvPr/>
          </p:nvCxnSpPr>
          <p:spPr>
            <a:xfrm flipH="1">
              <a:off x="9574067" y="5796648"/>
              <a:ext cx="490604" cy="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47928" y="1124744"/>
            <a:ext cx="3107570" cy="951964"/>
            <a:chOff x="5228701" y="490640"/>
            <a:chExt cx="3543109" cy="1128710"/>
          </a:xfrm>
        </p:grpSpPr>
        <p:cxnSp>
          <p:nvCxnSpPr>
            <p:cNvPr id="83" name="Conector de Seta Reta 137"/>
            <p:cNvCxnSpPr>
              <a:cxnSpLocks/>
              <a:endCxn id="85" idx="1"/>
            </p:cNvCxnSpPr>
            <p:nvPr/>
          </p:nvCxnSpPr>
          <p:spPr>
            <a:xfrm>
              <a:off x="5228701" y="1171676"/>
              <a:ext cx="1816242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Enviar </a:t>
                </a:r>
                <a:r>
                  <a:rPr lang="pt-BR" sz="2400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0910" y="2076708"/>
            <a:ext cx="1709140" cy="951964"/>
            <a:chOff x="7045700" y="1619350"/>
            <a:chExt cx="1948494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2" y="1619350"/>
              <a:ext cx="3" cy="233363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699963"/>
              <a:ext cx="1948494" cy="1048097"/>
              <a:chOff x="7045700" y="1699963"/>
              <a:chExt cx="1948494" cy="104809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502346" y="1699963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0911" y="3028671"/>
            <a:ext cx="1617363" cy="951959"/>
            <a:chOff x="7045700" y="2748065"/>
            <a:chExt cx="1844161" cy="1128705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3" y="2748065"/>
              <a:ext cx="1" cy="2333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15627"/>
              <a:ext cx="1844161" cy="961143"/>
              <a:chOff x="7045700" y="2915627"/>
              <a:chExt cx="1844161" cy="961143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Filtrar pontos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02579" y="2915627"/>
                <a:ext cx="387282" cy="423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39520" y="3877588"/>
            <a:ext cx="1888433" cy="1055015"/>
            <a:chOff x="7043864" y="3754554"/>
            <a:chExt cx="2153590" cy="1251235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4784" y="3876762"/>
              <a:ext cx="2380" cy="23343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3754554"/>
              <a:ext cx="2153590" cy="1251235"/>
              <a:chOff x="7043864" y="3754554"/>
              <a:chExt cx="2153590" cy="1251235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3954" y="3754554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2302" y="4932605"/>
            <a:ext cx="1885652" cy="951969"/>
            <a:chOff x="7047107" y="5005476"/>
            <a:chExt cx="2149593" cy="1128714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4549" y="5005476"/>
              <a:ext cx="3964" cy="23336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082332"/>
              <a:ext cx="2149593" cy="1051858"/>
              <a:chOff x="7047107" y="5082332"/>
              <a:chExt cx="2149593" cy="1051858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53484" y="508233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479376" y="1695327"/>
            <a:ext cx="3465062" cy="4185221"/>
            <a:chOff x="-94814" y="1167061"/>
            <a:chExt cx="3951486" cy="4962787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519925" y="1897659"/>
              <a:ext cx="4067346" cy="260614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-94814" y="4538760"/>
              <a:ext cx="2146235" cy="1591088"/>
              <a:chOff x="-94814" y="4538760"/>
              <a:chExt cx="2146235" cy="1591088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449626" y="5234405"/>
                <a:ext cx="1601795" cy="89544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2400" dirty="0">
                    <a:solidFill>
                      <a:schemeClr val="tx1"/>
                    </a:solidFill>
                  </a:rPr>
                  <a:t>Aguardar </a:t>
                </a:r>
                <a:r>
                  <a:rPr lang="pt-BR" sz="2400" i="1" dirty="0">
                    <a:solidFill>
                      <a:schemeClr val="tx1"/>
                    </a:solidFill>
                  </a:rPr>
                  <a:t>flag</a:t>
                </a:r>
                <a:endParaRPr lang="pt-BR" sz="2400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94814" y="4538760"/>
                <a:ext cx="983186" cy="7386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937501" y="3452813"/>
            <a:ext cx="2439987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sz="2400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2400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 sz="2400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2" y="1631950"/>
            <a:ext cx="1584323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Start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642303" y="1787525"/>
            <a:ext cx="184643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i="1" dirty="0">
                  <a:solidFill>
                    <a:schemeClr val="tx1"/>
                  </a:solidFill>
                </a:rPr>
                <a:t>Upload</a:t>
              </a:r>
              <a:r>
                <a:rPr lang="pt-BR" sz="24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 sz="2400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59221" cy="1466850"/>
            <a:chOff x="10376999" y="3690967"/>
            <a:chExt cx="1759627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645074" y="4254321"/>
              <a:ext cx="1491552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9" y="3904407"/>
              <a:ext cx="400137" cy="349914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572250" y="3829050"/>
            <a:ext cx="1365249" cy="1459199"/>
            <a:chOff x="6873525" y="3736051"/>
            <a:chExt cx="1365977" cy="1460137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cxnSpLocks/>
              <a:endCxn id="10" idx="1"/>
            </p:cNvCxnSpPr>
            <p:nvPr/>
          </p:nvCxnSpPr>
          <p:spPr>
            <a:xfrm flipV="1">
              <a:off x="7956779" y="3811506"/>
              <a:ext cx="282723" cy="46334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72877" y="3736051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7727758" y="4356100"/>
            <a:ext cx="2034783" cy="2295422"/>
            <a:chOff x="8228911" y="4278057"/>
            <a:chExt cx="1588811" cy="2295342"/>
          </a:xfrm>
        </p:grpSpPr>
        <p:sp>
          <p:nvSpPr>
            <p:cNvPr id="48" name="Retângulo 47"/>
            <p:cNvSpPr/>
            <p:nvPr/>
          </p:nvSpPr>
          <p:spPr>
            <a:xfrm>
              <a:off x="8866466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V="1">
              <a:off x="9342094" y="4278057"/>
              <a:ext cx="3192" cy="978157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8228911" y="6176932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8511976" y="5685004"/>
              <a:ext cx="353151" cy="520980"/>
              <a:chOff x="1745746" y="4141893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46496" y="4141893"/>
                <a:ext cx="475120" cy="76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98897" y="4294294"/>
                <a:ext cx="475120" cy="7687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45746" y="4299623"/>
                <a:ext cx="475120" cy="7687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4" y="2638425"/>
            <a:ext cx="1981199" cy="1258888"/>
            <a:chOff x="4532055" y="2637822"/>
            <a:chExt cx="1981827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5" y="3001700"/>
              <a:ext cx="1564182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Posição/</a:t>
              </a: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2400" dirty="0">
                  <a:solidFill>
                    <a:schemeClr val="tx1"/>
                  </a:solidFill>
                </a:rPr>
                <a:t>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6888088" y="1273045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481340" y="4878333"/>
              <a:ext cx="3857624" cy="1993178"/>
              <a:chOff x="4345455" y="4882297"/>
              <a:chExt cx="3857624" cy="1689253"/>
            </a:xfrm>
          </p:grpSpPr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D58337-DCE6-4423-A2E0-E1AC41336C28}"/>
              </a:ext>
            </a:extLst>
          </p:cNvPr>
          <p:cNvGrpSpPr/>
          <p:nvPr/>
        </p:nvGrpSpPr>
        <p:grpSpPr>
          <a:xfrm>
            <a:off x="1544208" y="1273045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DBF454-248C-4E64-867A-42F0C5715DAA}"/>
              </a:ext>
            </a:extLst>
          </p:cNvPr>
          <p:cNvSpPr/>
          <p:nvPr/>
        </p:nvSpPr>
        <p:spPr>
          <a:xfrm>
            <a:off x="5303912" y="3326440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F36CF6C-F768-4C7E-B6DF-860F3DC155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4" y="1624888"/>
            <a:ext cx="2448272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66F9E6-A214-4706-8523-F769FBA446D7}"/>
              </a:ext>
            </a:extLst>
          </p:cNvPr>
          <p:cNvSpPr/>
          <p:nvPr/>
        </p:nvSpPr>
        <p:spPr>
          <a:xfrm>
            <a:off x="8976319" y="1535502"/>
            <a:ext cx="2628000" cy="1014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5. Conclusões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0AC61E-BD7D-40F2-8F3C-6E6E39091640}"/>
              </a:ext>
            </a:extLst>
          </p:cNvPr>
          <p:cNvSpPr/>
          <p:nvPr/>
        </p:nvSpPr>
        <p:spPr>
          <a:xfrm>
            <a:off x="6897387" y="2385564"/>
            <a:ext cx="2628000" cy="10144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99BABB-CAFA-49A4-A4E4-BAE87005B8FF}"/>
              </a:ext>
            </a:extLst>
          </p:cNvPr>
          <p:cNvSpPr/>
          <p:nvPr/>
        </p:nvSpPr>
        <p:spPr>
          <a:xfrm>
            <a:off x="4818456" y="3236030"/>
            <a:ext cx="2628000" cy="1060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67BEDA0-583B-4A13-8171-E3E96736655B}"/>
              </a:ext>
            </a:extLst>
          </p:cNvPr>
          <p:cNvSpPr/>
          <p:nvPr/>
        </p:nvSpPr>
        <p:spPr>
          <a:xfrm>
            <a:off x="2739525" y="4132578"/>
            <a:ext cx="2628000" cy="999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66C616-FA97-4640-8A9F-B97DE819F93F}"/>
              </a:ext>
            </a:extLst>
          </p:cNvPr>
          <p:cNvSpPr/>
          <p:nvPr/>
        </p:nvSpPr>
        <p:spPr>
          <a:xfrm>
            <a:off x="660594" y="4968017"/>
            <a:ext cx="2628000" cy="10168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Testes: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3238" y="1191143"/>
            <a:ext cx="10125210" cy="5670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382888"/>
            <a:ext cx="10513168" cy="46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8" y="2065279"/>
            <a:ext cx="6236464" cy="46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55640" y="1179946"/>
            <a:ext cx="6912768" cy="55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09C0567-61ED-4103-B5FA-F28B1F469A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175" y="1179513"/>
            <a:ext cx="1142365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Latitude:</a:t>
            </a:r>
          </a:p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/>
              <a:t>-27,605003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Longitude:</a:t>
            </a:r>
          </a:p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/>
              <a:t>-48,519530</a:t>
            </a:r>
          </a:p>
        </p:txBody>
      </p:sp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24744"/>
            <a:ext cx="4752528" cy="568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77136"/>
            <a:ext cx="4536503" cy="560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Erro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58DC40BE-AD1D-47E8-B434-491CB69DC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9681691"/>
              </p:ext>
            </p:extLst>
          </p:nvPr>
        </p:nvGraphicFramePr>
        <p:xfrm>
          <a:off x="331788" y="2281238"/>
          <a:ext cx="11555412" cy="307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Document" r:id="rId4" imgW="6426951" imgH="1714635" progId="Word.Document.12">
                  <p:embed/>
                </p:oleObj>
              </mc:Choice>
              <mc:Fallback>
                <p:oleObj name="Document" r:id="rId4" imgW="6426951" imgH="171463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1788" y="2281238"/>
                        <a:ext cx="11555412" cy="307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aixaDeTexto 1">
            <a:extLst>
              <a:ext uri="{FF2B5EF4-FFF2-40B4-BE49-F238E27FC236}">
                <a16:creationId xmlns:a16="http://schemas.microsoft.com/office/drawing/2014/main" id="{93E821CC-22E3-42EE-8C01-0F2425C5D29D}"/>
              </a:ext>
            </a:extLst>
          </p:cNvPr>
          <p:cNvSpPr txBox="1"/>
          <p:nvPr/>
        </p:nvSpPr>
        <p:spPr>
          <a:xfrm>
            <a:off x="382216" y="1287492"/>
            <a:ext cx="581094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pt-BR"/>
            </a:defPPr>
            <a:lvl1pPr marL="285750" indent="-285750" algn="just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</a:defRPr>
            </a:lvl9pPr>
          </a:lstStyle>
          <a:p>
            <a:r>
              <a:rPr lang="pt-BR" dirty="0"/>
              <a:t>Limite horizontal 2,5 m</a:t>
            </a:r>
          </a:p>
          <a:p>
            <a:r>
              <a:rPr lang="pt-BR" dirty="0"/>
              <a:t>Limite vertical 0,5 m</a:t>
            </a:r>
          </a:p>
        </p:txBody>
      </p:sp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0" y="1124744"/>
            <a:ext cx="6200082" cy="544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Aceitar entrada de pontos de inspeção pelo usuário.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Gerar rotas livres de colisão.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Executar rotas obedecendo a lógica adaptativa.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Pontos coletados devem ser os mesmos no momento da execução da rota.</a:t>
            </a:r>
          </a:p>
          <a:p>
            <a:pPr lvl="1"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dirty="0"/>
              <a:t>Ser capaz de executar as rotas na simulação do VANT real.</a:t>
            </a:r>
          </a:p>
          <a:p>
            <a:pPr marL="0" indent="0" algn="just">
              <a:lnSpc>
                <a:spcPct val="100000"/>
              </a:lnSpc>
              <a:spcBef>
                <a:spcPct val="0"/>
              </a:spcBef>
              <a:buNone/>
            </a:pPr>
            <a:endParaRPr lang="pt-BR" altLang="pt-BR" sz="2400" dirty="0"/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Posicionamento em altura fora dos limites estipulados pelo fabricante.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Avaliar o uso de um sistema de coordenadas local (iGPS).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Utilização de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Automação do processo de criação de </a:t>
            </a:r>
            <a:r>
              <a:rPr lang="pt-BR" altLang="pt-BR" sz="2400" i="1" dirty="0"/>
              <a:t>Octomaps.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Uso do </a:t>
            </a:r>
            <a:r>
              <a:rPr lang="pt-BR" altLang="pt-BR" sz="2400" i="1" dirty="0"/>
              <a:t>Gimbal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632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31C6987-DB52-426C-9D33-365F5B5FCC5A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Projeto: Inspeção por termografia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2" name="Picture 4" descr="Resultado de imagem para termografia subestacao">
            <a:extLst>
              <a:ext uri="{FF2B5EF4-FFF2-40B4-BE49-F238E27FC236}">
                <a16:creationId xmlns:a16="http://schemas.microsoft.com/office/drawing/2014/main" id="{B9BD4C3B-87F2-4961-AD67-5CF8E9F8D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1524000"/>
            <a:ext cx="11525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496538" y="7938"/>
            <a:ext cx="11695462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695400" y="0"/>
            <a:ext cx="11496600" cy="6858000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551384" y="7938"/>
            <a:ext cx="11640616" cy="68500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649788" y="5389636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Aluno: 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652804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6458817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4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16" name="Espaço Reservado para Texto 6">
            <a:extLst>
              <a:ext uri="{FF2B5EF4-FFF2-40B4-BE49-F238E27FC236}">
                <a16:creationId xmlns:a16="http://schemas.microsoft.com/office/drawing/2014/main" id="{E1EBAF25-7039-439C-ADDA-299C0CEF4718}"/>
              </a:ext>
            </a:extLst>
          </p:cNvPr>
          <p:cNvSpPr txBox="1">
            <a:spLocks/>
          </p:cNvSpPr>
          <p:nvPr/>
        </p:nvSpPr>
        <p:spPr>
          <a:xfrm>
            <a:off x="5640769" y="4918098"/>
            <a:ext cx="63121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curso: Prof. Ubirajara Franco Moreno</a:t>
            </a:r>
          </a:p>
        </p:txBody>
      </p:sp>
      <p:sp>
        <p:nvSpPr>
          <p:cNvPr id="17" name="Espaço Reservado para Texto 6">
            <a:extLst>
              <a:ext uri="{FF2B5EF4-FFF2-40B4-BE49-F238E27FC236}">
                <a16:creationId xmlns:a16="http://schemas.microsoft.com/office/drawing/2014/main" id="{EBF02479-A06D-46CE-94B3-68CDD47B7EF5}"/>
              </a:ext>
            </a:extLst>
          </p:cNvPr>
          <p:cNvSpPr txBox="1">
            <a:spLocks/>
          </p:cNvSpPr>
          <p:nvPr/>
        </p:nvSpPr>
        <p:spPr>
          <a:xfrm>
            <a:off x="6114287" y="4508502"/>
            <a:ext cx="5838606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Orientador empresa: Alexandre Marcondes</a:t>
            </a:r>
          </a:p>
        </p:txBody>
      </p:sp>
    </p:spTree>
    <p:extLst>
      <p:ext uri="{BB962C8B-B14F-4D97-AF65-F5344CB8AC3E}">
        <p14:creationId xmlns:p14="http://schemas.microsoft.com/office/powerpoint/2010/main" val="13312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r="55723" b="18725"/>
          <a:stretch/>
        </p:blipFill>
        <p:spPr>
          <a:xfrm>
            <a:off x="-24681" y="-27384"/>
            <a:ext cx="12256619" cy="6885384"/>
          </a:xfrm>
          <a:prstGeom prst="rect">
            <a:avLst/>
          </a:prstGeom>
        </p:spPr>
      </p:pic>
      <p:pic>
        <p:nvPicPr>
          <p:cNvPr id="1032" name="Picture 8" descr="Resultado de imagem para imagens termogrÃ¡ficas subestac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8" y="3041576"/>
            <a:ext cx="1403516" cy="1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04" y="1000599"/>
            <a:ext cx="144201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93" y="3108702"/>
            <a:ext cx="1480814" cy="16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24" y="-27383"/>
            <a:ext cx="1813918" cy="137801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 dirty="0"/>
          </a:p>
        </p:txBody>
      </p:sp>
      <p:pic>
        <p:nvPicPr>
          <p:cNvPr id="3074" name="Picture 2" descr="Resultado de imagem para termografia subestacao">
            <a:extLst>
              <a:ext uri="{FF2B5EF4-FFF2-40B4-BE49-F238E27FC236}">
                <a16:creationId xmlns:a16="http://schemas.microsoft.com/office/drawing/2014/main" id="{75A66D99-D82C-4A98-9B9F-7751470BF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6901" y="2068138"/>
            <a:ext cx="247650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214" y="5036829"/>
            <a:ext cx="1745306" cy="165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77443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76263 -0.2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263 -0.2206 L 0.56784 -0.460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40" y="-1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784 -0.46018 L 0.55599 -0.72268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" y="-1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599 -0.72268 L 0.44674 -0.5020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69" y="11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4674 -0.50208 L 0.24297 -0.8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195" y="-1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Lógica adaptativa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A1C82C-E136-4DEB-BEFA-C1DA95E9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59496" y="1700808"/>
            <a:ext cx="1179102" cy="128629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467BC57-E922-4C3B-8586-82B154D7FA21}"/>
              </a:ext>
            </a:extLst>
          </p:cNvPr>
          <p:cNvSpPr/>
          <p:nvPr/>
        </p:nvSpPr>
        <p:spPr>
          <a:xfrm>
            <a:off x="1905896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ED74265-A5AC-4C58-A043-3F91AB0C318E}"/>
              </a:ext>
            </a:extLst>
          </p:cNvPr>
          <p:cNvSpPr/>
          <p:nvPr/>
        </p:nvSpPr>
        <p:spPr>
          <a:xfrm>
            <a:off x="3169087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F9107A0-88DC-4D0D-955F-27C1BF3F9A68}"/>
              </a:ext>
            </a:extLst>
          </p:cNvPr>
          <p:cNvSpPr/>
          <p:nvPr/>
        </p:nvSpPr>
        <p:spPr>
          <a:xfrm>
            <a:off x="4432278" y="286793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BB6FD3-FDC6-4833-A153-8B94E6646AE4}"/>
              </a:ext>
            </a:extLst>
          </p:cNvPr>
          <p:cNvSpPr/>
          <p:nvPr/>
        </p:nvSpPr>
        <p:spPr>
          <a:xfrm>
            <a:off x="4432277" y="464017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46CB9E-7EA1-4499-AEA8-6BC1FE810DFC}"/>
              </a:ext>
            </a:extLst>
          </p:cNvPr>
          <p:cNvSpPr/>
          <p:nvPr/>
        </p:nvSpPr>
        <p:spPr>
          <a:xfrm>
            <a:off x="5204943" y="464017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0D7EE80-C755-45BE-B655-51CE9BF7C0F6}"/>
              </a:ext>
            </a:extLst>
          </p:cNvPr>
          <p:cNvSpPr/>
          <p:nvPr/>
        </p:nvSpPr>
        <p:spPr>
          <a:xfrm>
            <a:off x="5977609" y="4637770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9552CD6-DF7B-4499-BBAB-9B673705B9C9}"/>
              </a:ext>
            </a:extLst>
          </p:cNvPr>
          <p:cNvSpPr/>
          <p:nvPr/>
        </p:nvSpPr>
        <p:spPr>
          <a:xfrm>
            <a:off x="7978700" y="286643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DC96DFA-D6DB-43AD-8A22-5DB47DD99DB8}"/>
              </a:ext>
            </a:extLst>
          </p:cNvPr>
          <p:cNvSpPr/>
          <p:nvPr/>
        </p:nvSpPr>
        <p:spPr>
          <a:xfrm>
            <a:off x="10437194" y="286643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1B2A817-25CE-4EFE-8CE4-991C228EFA8E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2431189" y="310626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B72145C-71E8-4E8F-A6D3-1F93B8F475C5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3694380" y="310626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3210A1B-45AF-4062-8FE5-9E8841A50664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4694924" y="3344592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DBA1D6B-298C-4FF0-82E1-F15F47CB57F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4957570" y="4878504"/>
            <a:ext cx="24737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6D2CABA4-9BBA-4692-ABEC-14A9BCA3B00E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5730236" y="4876098"/>
            <a:ext cx="247373" cy="24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E066289-F864-4F20-8EFA-A25607DE2192}"/>
              </a:ext>
            </a:extLst>
          </p:cNvPr>
          <p:cNvCxnSpPr>
            <a:stCxn id="12" idx="7"/>
            <a:endCxn id="15" idx="3"/>
          </p:cNvCxnSpPr>
          <p:nvPr/>
        </p:nvCxnSpPr>
        <p:spPr>
          <a:xfrm flipV="1">
            <a:off x="6425975" y="3273283"/>
            <a:ext cx="1629652" cy="1434292"/>
          </a:xfrm>
          <a:prstGeom prst="straightConnector1">
            <a:avLst/>
          </a:prstGeom>
          <a:ln w="31750" cmpd="sng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2A843B7-B290-423C-BB8D-728CA7663E8E}"/>
              </a:ext>
            </a:extLst>
          </p:cNvPr>
          <p:cNvCxnSpPr>
            <a:stCxn id="9" idx="6"/>
            <a:endCxn id="15" idx="2"/>
          </p:cNvCxnSpPr>
          <p:nvPr/>
        </p:nvCxnSpPr>
        <p:spPr>
          <a:xfrm flipV="1">
            <a:off x="4957571" y="3104760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C9BFA73-0A0A-4F2C-9588-CF3A232A9733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8503993" y="3104760"/>
            <a:ext cx="193320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ponto de interrogaÃ§Ã£o">
            <a:extLst>
              <a:ext uri="{FF2B5EF4-FFF2-40B4-BE49-F238E27FC236}">
                <a16:creationId xmlns:a16="http://schemas.microsoft.com/office/drawing/2014/main" id="{89A5599A-95CB-44F0-8B01-8A232ADD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6352" y="1676086"/>
            <a:ext cx="1197819" cy="11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33333E-6 L 0.10456 3.33333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56 3.33333E-6 L 0.20886 3.33333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6 3.33333E-6 L 0.2069 0.475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2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9 0.47546 L 0.33555 0.4543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32" y="-106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55 0.45439 L 0.49974 -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03" y="-2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974 -0.00023 L 0.70104 0.002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50 % do tempo de inspeção (Economia de R$ 60.000/ano).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e FEC (85 milhões de reais em multas nos últimos 5 anos).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6907A88-4EB6-4571-9DCD-15735C94C35D}"/>
              </a:ext>
            </a:extLst>
          </p:cNvPr>
          <p:cNvSpPr>
            <a:spLocks noChangeAspect="1"/>
          </p:cNvSpPr>
          <p:nvPr/>
        </p:nvSpPr>
        <p:spPr>
          <a:xfrm>
            <a:off x="9176560" y="1772816"/>
            <a:ext cx="2304256" cy="2013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Rota </a:t>
            </a:r>
          </a:p>
          <a:p>
            <a:pPr algn="ctr"/>
            <a:r>
              <a:rPr lang="pt-BR" sz="2400" b="1" dirty="0">
                <a:solidFill>
                  <a:schemeClr val="tx1"/>
                </a:solidFill>
              </a:rPr>
              <a:t>real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050B256-ADAB-47A6-AEF4-41AAE421A9E8}"/>
              </a:ext>
            </a:extLst>
          </p:cNvPr>
          <p:cNvSpPr>
            <a:spLocks noChangeAspect="1"/>
          </p:cNvSpPr>
          <p:nvPr/>
        </p:nvSpPr>
        <p:spPr>
          <a:xfrm>
            <a:off x="6526973" y="4423163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Controle remoto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F83D9C5-D445-4F58-8D0D-B587DEDAA7E5}"/>
              </a:ext>
            </a:extLst>
          </p:cNvPr>
          <p:cNvSpPr>
            <a:spLocks noChangeAspect="1"/>
          </p:cNvSpPr>
          <p:nvPr/>
        </p:nvSpPr>
        <p:spPr>
          <a:xfrm>
            <a:off x="623392" y="3689052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Estação de controle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67CA53F-1738-4641-A4BA-8462A99AFD37}"/>
              </a:ext>
            </a:extLst>
          </p:cNvPr>
          <p:cNvSpPr>
            <a:spLocks noChangeAspect="1"/>
          </p:cNvSpPr>
          <p:nvPr/>
        </p:nvSpPr>
        <p:spPr>
          <a:xfrm>
            <a:off x="3393051" y="1688018"/>
            <a:ext cx="2268740" cy="20131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 dirty="0">
                <a:solidFill>
                  <a:schemeClr val="tx1"/>
                </a:solidFill>
              </a:rPr>
              <a:t>Rota virtual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4A24864F-9322-45C9-85D0-0BB4FB9A30C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2087043" y="2383045"/>
            <a:ext cx="994484" cy="161753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B6456383-3AB1-4AFF-8A36-A73AA1284703}"/>
              </a:ext>
            </a:extLst>
          </p:cNvPr>
          <p:cNvCxnSpPr>
            <a:cxnSpLocks/>
            <a:stCxn id="7" idx="4"/>
            <a:endCxn id="6" idx="3"/>
          </p:cNvCxnSpPr>
          <p:nvPr/>
        </p:nvCxnSpPr>
        <p:spPr>
          <a:xfrm rot="16200000" flipH="1">
            <a:off x="4119514" y="3620259"/>
            <a:ext cx="400915" cy="5088903"/>
          </a:xfrm>
          <a:prstGeom prst="curvedConnector3">
            <a:avLst>
              <a:gd name="adj1" fmla="val 171459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34A006-8F01-46DB-A062-E9D4424BAE44}"/>
              </a:ext>
            </a:extLst>
          </p:cNvPr>
          <p:cNvCxnSpPr>
            <a:cxnSpLocks/>
            <a:stCxn id="6" idx="6"/>
            <a:endCxn id="5" idx="4"/>
          </p:cNvCxnSpPr>
          <p:nvPr/>
        </p:nvCxnSpPr>
        <p:spPr>
          <a:xfrm flipV="1">
            <a:off x="8831229" y="3785916"/>
            <a:ext cx="1497459" cy="1774848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CD20C88E-039E-4D90-A7E5-D081C9BB01B1}"/>
              </a:ext>
            </a:extLst>
          </p:cNvPr>
          <p:cNvCxnSpPr>
            <a:cxnSpLocks/>
            <a:stCxn id="8" idx="4"/>
            <a:endCxn id="7" idx="6"/>
          </p:cNvCxnSpPr>
          <p:nvPr/>
        </p:nvCxnSpPr>
        <p:spPr>
          <a:xfrm rot="5400000">
            <a:off x="3164768" y="3463999"/>
            <a:ext cx="1125535" cy="1599773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Conceitual</a:t>
            </a:r>
          </a:p>
        </p:txBody>
      </p:sp>
      <p:pic>
        <p:nvPicPr>
          <p:cNvPr id="12" name="Picture 6" descr="Resultado de imagem para dji inspire one">
            <a:extLst>
              <a:ext uri="{FF2B5EF4-FFF2-40B4-BE49-F238E27FC236}">
                <a16:creationId xmlns:a16="http://schemas.microsoft.com/office/drawing/2014/main" id="{7BC7FF89-2825-4B11-9A4D-A50A12F42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10149960" y="1082443"/>
            <a:ext cx="1922704" cy="155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 descr="Imagem relacionada">
            <a:extLst>
              <a:ext uri="{FF2B5EF4-FFF2-40B4-BE49-F238E27FC236}">
                <a16:creationId xmlns:a16="http://schemas.microsoft.com/office/drawing/2014/main" id="{2F64B7C3-96C5-471E-9F03-97576643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947" y="1259946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2744FA-B0EA-4C4D-BCFE-820A60FD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8399271" y="5628151"/>
            <a:ext cx="742896" cy="1092915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8F7E6A54-7DE4-4FC4-B121-DECD8674F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 bwMode="auto">
          <a:xfrm>
            <a:off x="74379" y="3242320"/>
            <a:ext cx="1540011" cy="10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: Curvo 8">
            <a:extLst>
              <a:ext uri="{FF2B5EF4-FFF2-40B4-BE49-F238E27FC236}">
                <a16:creationId xmlns:a16="http://schemas.microsoft.com/office/drawing/2014/main" id="{FF573A4A-3788-4DA2-A948-C4CCF22109CE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 rot="10800000" flipV="1">
            <a:off x="7679102" y="2779365"/>
            <a:ext cx="1497459" cy="1643797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Curvo 49">
            <a:extLst>
              <a:ext uri="{FF2B5EF4-FFF2-40B4-BE49-F238E27FC236}">
                <a16:creationId xmlns:a16="http://schemas.microsoft.com/office/drawing/2014/main" id="{D2131A83-F0E7-4C03-866E-678CEBFC7CB4}"/>
              </a:ext>
            </a:extLst>
          </p:cNvPr>
          <p:cNvCxnSpPr>
            <a:stCxn id="6" idx="2"/>
            <a:endCxn id="7" idx="5"/>
          </p:cNvCxnSpPr>
          <p:nvPr/>
        </p:nvCxnSpPr>
        <p:spPr>
          <a:xfrm rot="10800000" flipV="1">
            <a:off x="2590199" y="5560764"/>
            <a:ext cx="3936775" cy="70294"/>
          </a:xfrm>
          <a:prstGeom prst="curvedConnector4">
            <a:avLst>
              <a:gd name="adj1" fmla="val 32227"/>
              <a:gd name="adj2" fmla="val 390958"/>
            </a:avLst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4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6621</TotalTime>
  <Words>1861</Words>
  <Application>Microsoft Office PowerPoint</Application>
  <PresentationFormat>Widescreen</PresentationFormat>
  <Paragraphs>338</Paragraphs>
  <Slides>40</Slides>
  <Notes>30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4" baseType="lpstr">
      <vt:lpstr>Arial</vt:lpstr>
      <vt:lpstr>Calibri</vt:lpstr>
      <vt:lpstr>Tema do Office</vt:lpstr>
      <vt:lpstr>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455</cp:revision>
  <dcterms:created xsi:type="dcterms:W3CDTF">2016-09-09T16:20:23Z</dcterms:created>
  <dcterms:modified xsi:type="dcterms:W3CDTF">2019-07-28T18:50:38Z</dcterms:modified>
</cp:coreProperties>
</file>